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omments/modernComment_7FFFED99_48208171.xml" ContentType="application/vnd.ms-powerpoint.comment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92" r:id="rId6"/>
    <p:sldMasterId id="2147483711" r:id="rId7"/>
  </p:sldMasterIdLst>
  <p:notesMasterIdLst>
    <p:notesMasterId r:id="rId33"/>
  </p:notesMasterIdLst>
  <p:sldIdLst>
    <p:sldId id="2147473152" r:id="rId8"/>
    <p:sldId id="2147478932" r:id="rId9"/>
    <p:sldId id="2147473266" r:id="rId10"/>
    <p:sldId id="2147473160" r:id="rId11"/>
    <p:sldId id="320" r:id="rId12"/>
    <p:sldId id="257" r:id="rId13"/>
    <p:sldId id="2147478922" r:id="rId14"/>
    <p:sldId id="2147478924" r:id="rId15"/>
    <p:sldId id="2147478923" r:id="rId16"/>
    <p:sldId id="2147198054" r:id="rId17"/>
    <p:sldId id="2147198068" r:id="rId18"/>
    <p:sldId id="2147198067" r:id="rId19"/>
    <p:sldId id="2147478934" r:id="rId20"/>
    <p:sldId id="2147478935" r:id="rId21"/>
    <p:sldId id="2147478925" r:id="rId22"/>
    <p:sldId id="2147478940" r:id="rId23"/>
    <p:sldId id="2147478939" r:id="rId24"/>
    <p:sldId id="2147478938" r:id="rId25"/>
    <p:sldId id="2147478936" r:id="rId26"/>
    <p:sldId id="2147198066" r:id="rId27"/>
    <p:sldId id="2147198069" r:id="rId28"/>
    <p:sldId id="2147478937" r:id="rId29"/>
    <p:sldId id="2147198071" r:id="rId30"/>
    <p:sldId id="2147478930" r:id="rId31"/>
    <p:sldId id="2147478931" r:id="rId32"/>
  </p:sldIdLst>
  <p:sldSz cx="12192000" cy="6858000"/>
  <p:notesSz cx="6858000" cy="9144000"/>
  <p:custDataLst>
    <p:tags r:id="rId34"/>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B9484E-A25A-AC04-E302-508D518CAB4C}" name="Helge Rege Gårdsvoll" initials="" userId="S::helge.gardsvoll@nho.no::f09475dd-27ce-47a9-ae8e-a295082889c0" providerId="AD"/>
  <p188:author id="{5F6735F8-ABE1-ACDA-2F78-2F3CD68C0E2E}" name="Christoffer Sahl" initials="CS" userId="Christoffer Sahl"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854"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comments/modernComment_7FFFED99_48208171.xml><?xml version="1.0" encoding="utf-8"?>
<p188:cmLst xmlns:a="http://schemas.openxmlformats.org/drawingml/2006/main" xmlns:r="http://schemas.openxmlformats.org/officeDocument/2006/relationships" xmlns:p188="http://schemas.microsoft.com/office/powerpoint/2018/8/main">
  <p188:cm id="{63ADB665-8F4C-074A-B4F5-B2B0ED1F18FB}" authorId="{5F6735F8-ABE1-ACDA-2F78-2F3CD68C0E2E}" status="resolved" created="2024-10-30T14:34:09.756" complete="100000">
    <ac:deMkLst xmlns:ac="http://schemas.microsoft.com/office/drawing/2013/main/command">
      <pc:docMk xmlns:pc="http://schemas.microsoft.com/office/powerpoint/2013/main/command"/>
      <pc:sldMk xmlns:pc="http://schemas.microsoft.com/office/powerpoint/2013/main/command" cId="1210089841" sldId="2147478937"/>
      <ac:picMk id="4" creationId="{C3BE964D-8994-3E37-FCE8-B7D46031077A}"/>
    </ac:deMkLst>
    <p188:txBody>
      <a:bodyPr/>
      <a:lstStyle/>
      <a:p>
        <a:r>
          <a:rPr lang="nb-NO"/>
          <a:t>[@Helge Rege Gårdsvoll] dropp MW</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B5C0D-AB28-48EC-8387-B491016CC2BE}" type="datetimeFigureOut">
              <a:rPr lang="nb-NO" smtClean="0"/>
              <a:t>19.03.2025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3D36F-B9E5-421D-98B0-BDF6F21E2B16}" type="slidenum">
              <a:rPr lang="nb-NO" smtClean="0"/>
              <a:t>‹#›</a:t>
            </a:fld>
            <a:endParaRPr lang="nb-NO"/>
          </a:p>
        </p:txBody>
      </p:sp>
    </p:spTree>
    <p:extLst>
      <p:ext uri="{BB962C8B-B14F-4D97-AF65-F5344CB8AC3E}">
        <p14:creationId xmlns:p14="http://schemas.microsoft.com/office/powerpoint/2010/main" val="206156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Hvilebilde</a:t>
            </a:r>
          </a:p>
        </p:txBody>
      </p:sp>
      <p:sp>
        <p:nvSpPr>
          <p:cNvPr id="4" name="Slide Number Placeholder 3"/>
          <p:cNvSpPr>
            <a:spLocks noGrp="1"/>
          </p:cNvSpPr>
          <p:nvPr>
            <p:ph type="sldNum" sz="quarter" idx="5"/>
          </p:nvPr>
        </p:nvSpPr>
        <p:spPr/>
        <p:txBody>
          <a:bodyPr/>
          <a:lstStyle/>
          <a:p>
            <a:fld id="{6C424584-900E-4414-A98B-BE3F1BFDEDD0}" type="slidenum">
              <a:rPr lang="en-US" smtClean="0"/>
              <a:pPr/>
              <a:t>1</a:t>
            </a:fld>
            <a:endParaRPr lang="en-US"/>
          </a:p>
        </p:txBody>
      </p:sp>
    </p:spTree>
    <p:extLst>
      <p:ext uri="{BB962C8B-B14F-4D97-AF65-F5344CB8AC3E}">
        <p14:creationId xmlns:p14="http://schemas.microsoft.com/office/powerpoint/2010/main" val="1628808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DB53D36F-B9E5-421D-98B0-BDF6F21E2B16}" type="slidenum">
              <a:rPr lang="nb-NO" smtClean="0"/>
              <a:t>25</a:t>
            </a:fld>
            <a:endParaRPr lang="nb-NO"/>
          </a:p>
        </p:txBody>
      </p:sp>
    </p:spTree>
    <p:extLst>
      <p:ext uri="{BB962C8B-B14F-4D97-AF65-F5344CB8AC3E}">
        <p14:creationId xmlns:p14="http://schemas.microsoft.com/office/powerpoint/2010/main" val="2990479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Hele mandatet finnes her:  </a:t>
            </a:r>
          </a:p>
          <a:p>
            <a:r>
              <a:rPr lang="nb-NO" dirty="0"/>
              <a:t>https://www.regjeringen.no/no/aktuelt/slik-skal-trepartssamarbeidet-sikre-okt-krafttilgang-raskere/id2967860/</a:t>
            </a:r>
          </a:p>
          <a:p>
            <a:r>
              <a:rPr lang="nb-NO" dirty="0"/>
              <a:t>https://www.regjeringen.no/globalassets/departementene/oed/ingrid/21.03.23-mandat-for-kraftloftet-trepartsamarbeid-om-okt-krafttilgang.pdf</a:t>
            </a:r>
          </a:p>
          <a:p>
            <a:endParaRPr lang="nb-NO" dirty="0"/>
          </a:p>
        </p:txBody>
      </p:sp>
      <p:sp>
        <p:nvSpPr>
          <p:cNvPr id="4" name="Plassholder for lysbildenummer 3"/>
          <p:cNvSpPr>
            <a:spLocks noGrp="1"/>
          </p:cNvSpPr>
          <p:nvPr>
            <p:ph type="sldNum" sz="quarter" idx="5"/>
          </p:nvPr>
        </p:nvSpPr>
        <p:spPr/>
        <p:txBody>
          <a:bodyPr/>
          <a:lstStyle/>
          <a:p>
            <a:pPr marL="0" marR="0" lvl="0" indent="0" algn="r" defTabSz="908639" rtl="0" eaLnBrk="1" fontAlgn="auto" latinLnBrk="0" hangingPunct="1">
              <a:lnSpc>
                <a:spcPct val="100000"/>
              </a:lnSpc>
              <a:spcBef>
                <a:spcPts val="0"/>
              </a:spcBef>
              <a:spcAft>
                <a:spcPts val="0"/>
              </a:spcAft>
              <a:buClrTx/>
              <a:buSzTx/>
              <a:buFontTx/>
              <a:buNone/>
              <a:tabLst/>
              <a:defRPr/>
            </a:pPr>
            <a:fld id="{6C424584-900E-4414-A98B-BE3F1BFDED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863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713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https://www.nho.no/tema/energi-miljo-og-klima/kraftloftet/</a:t>
            </a:r>
          </a:p>
          <a:p>
            <a:endParaRPr lang="nb-NO" dirty="0"/>
          </a:p>
          <a:p>
            <a:r>
              <a:rPr lang="nb-NO" dirty="0"/>
              <a:t>I 2023 dreide arbeidet med Kraftløftet seg i hovedsak om kartlegging, kunnskap og innsikt. Den regionale tilnærmingen (nedenfra og opp) tilførte nye perspektiver, økt innsikt i regionale forskjeller i kraftproduksjon og -forbruk, og økt lokalt og regionalt eierskap til kraftsituasjonen og behovene fremover. </a:t>
            </a:r>
          </a:p>
          <a:p>
            <a:endParaRPr lang="nb-NO" dirty="0"/>
          </a:p>
          <a:p>
            <a:r>
              <a:rPr lang="nb-NO" dirty="0"/>
              <a:t>Som del av arbeidet med strategien gjennomførte LO og NHOs regionskontorer, i samarbeid med THEMA </a:t>
            </a:r>
            <a:r>
              <a:rPr lang="nb-NO" dirty="0" err="1"/>
              <a:t>Consulting</a:t>
            </a:r>
            <a:r>
              <a:rPr lang="nb-NO" dirty="0"/>
              <a:t> Group, 11 regionale kraftutredninger i perioden mai til november 2023, med utgangspunkt i fylkesinndelingen. De regionale utredningene ble gjennomført i tett samarbeid med bedrifter, tillitsvalgte, kommuner og offentlige instanser i regionene. Utredningene gir en oversikt over den regionale kraftsituasjonen, forventet forbruksutvikling, nettsituasjonen og mulig ny kraftproduksjon.</a:t>
            </a:r>
          </a:p>
          <a:p>
            <a:endParaRPr lang="nb-NO" dirty="0"/>
          </a:p>
          <a:p>
            <a:r>
              <a:rPr lang="nb-NO" dirty="0"/>
              <a:t>Det ble også laget en egen omforent Strategi for energieffektivisering og lokal solkraft i samarbeid med NELFO, Industri Energi, NHO Byggenæringen, Fellesforbundet, El og It Forbundet, Norsk Industri, Fagforbundet og Abelia. </a:t>
            </a:r>
          </a:p>
          <a:p>
            <a:endParaRPr lang="nb-NO" dirty="0"/>
          </a:p>
          <a:p>
            <a:r>
              <a:rPr lang="nb-NO" dirty="0"/>
              <a:t>Funnene i de regionale utredningene og strategien for energieffektivisering ble oppsummert i Kraftløftet – LO og NHOs tiltaksplan for økt kraft og nettilgang i Norge mot 2030, som ble overlevert til Olje- og energidepartementet 5. januar, og formelt lansert 2. februar 2024.</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24584-900E-4414-A98B-BE3F1BFDE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690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Dette var effekten i 2010 da kraftunderskuddet var 7.5 </a:t>
            </a:r>
            <a:r>
              <a:rPr lang="nb-NO" err="1"/>
              <a:t>TWh</a:t>
            </a:r>
            <a:r>
              <a:rPr lang="nb-NO"/>
              <a:t>. Det største underskuddet vi har hatt de siste 15 årene (har ellers bare hatt det i 2019). </a:t>
            </a:r>
          </a:p>
          <a:p>
            <a:r>
              <a:rPr lang="nb-NO"/>
              <a:t>Selv med strømpriskrise i 22 og 23 hadde vi 12,5 og 17,7 </a:t>
            </a:r>
            <a:r>
              <a:rPr lang="nb-NO" err="1"/>
              <a:t>TWh</a:t>
            </a:r>
            <a:r>
              <a:rPr lang="nb-NO"/>
              <a:t> med kraftoverskudd.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003AE-DB75-B144-BCCC-5AFC663524C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07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Både FNs klimapanel og det Internasjonale energibyrået (IEA) peker på fornybar kraft som nøkkelen til gjennomføring av klimaomstillingen. Økt tilgang til fornybar energi er hovedgrepet for å redusere etterspørselen etter fossile brensler, og IEA ser behov for en tredobling av den globale produksjonskapasiteten for fornybar energi fra 2022 til 2030 for å nå Parisavtalens mål i 2050.</a:t>
            </a:r>
          </a:p>
          <a:p>
            <a:r>
              <a:rPr lang="nb-NO"/>
              <a:t>Halvparten av energien som brukes i Norge i løpet av ett år er fossil, fra olje, gass eller kull. Om lag det samme som i 1990, selv om energiforbruket har økt med mer enn 30 prosent i samme periode. Den fossile energibruken er størst i transportsektoren, på sokkelen og i industrien.</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3D36F-B9E5-421D-98B0-BDF6F21E2B1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87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3D36F-B9E5-421D-98B0-BDF6F21E2B1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08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04934-388F-8343-1241-EA115CE83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1BF2D-C9F4-F7CD-8E8E-98978C498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1A2A0-4848-50E5-389F-AC5295CFC84C}"/>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F820C7CC-B29A-F425-CEC9-288FD4F90EB7}"/>
              </a:ext>
            </a:extLst>
          </p:cNvPr>
          <p:cNvSpPr>
            <a:spLocks noGrp="1"/>
          </p:cNvSpPr>
          <p:nvPr>
            <p:ph type="sldNum" sz="quarter" idx="5"/>
          </p:nvPr>
        </p:nvSpPr>
        <p:spPr/>
        <p:txBody>
          <a:bodyPr/>
          <a:lstStyle/>
          <a:p>
            <a:fld id="{DB53D36F-B9E5-421D-98B0-BDF6F21E2B16}" type="slidenum">
              <a:rPr lang="nb-NO" smtClean="0"/>
              <a:t>15</a:t>
            </a:fld>
            <a:endParaRPr lang="nb-NO"/>
          </a:p>
        </p:txBody>
      </p:sp>
    </p:spTree>
    <p:extLst>
      <p:ext uri="{BB962C8B-B14F-4D97-AF65-F5344CB8AC3E}">
        <p14:creationId xmlns:p14="http://schemas.microsoft.com/office/powerpoint/2010/main" val="378102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Figuren viser eksisterende produksjon og forbruk og hvordan kraftbalansen er ved inngangen til 2024. </a:t>
            </a:r>
          </a:p>
          <a:p>
            <a:r>
              <a:rPr lang="nb-NO"/>
              <a:t>Den viser også reservert ny produksjon og nytt forbruk og hvordan kraftbalansen blir seende ut gitt at dette blir realisert. </a:t>
            </a:r>
          </a:p>
          <a:p>
            <a:r>
              <a:rPr lang="nb-NO"/>
              <a:t>Når kraftbalansen er positiv betyr det at fylket kan sende strøm til andre fylker i Norge, eller som eksport til utlandet. Ved negativ kraftbalanse må fylket få strøm fra andre fylker, eller fra utlandet. </a:t>
            </a:r>
          </a:p>
          <a:p>
            <a:endParaRPr lang="nb-NO"/>
          </a:p>
        </p:txBody>
      </p:sp>
      <p:sp>
        <p:nvSpPr>
          <p:cNvPr id="4" name="Plassholder for lysbildenummer 3"/>
          <p:cNvSpPr>
            <a:spLocks noGrp="1"/>
          </p:cNvSpPr>
          <p:nvPr>
            <p:ph type="sldNum" sz="quarter" idx="5"/>
          </p:nvPr>
        </p:nvSpPr>
        <p:spPr/>
        <p:txBody>
          <a:bodyPr/>
          <a:lstStyle/>
          <a:p>
            <a:fld id="{DB53D36F-B9E5-421D-98B0-BDF6F21E2B16}" type="slidenum">
              <a:rPr lang="nb-NO" smtClean="0"/>
              <a:t>23</a:t>
            </a:fld>
            <a:endParaRPr lang="nb-NO"/>
          </a:p>
        </p:txBody>
      </p:sp>
    </p:spTree>
    <p:extLst>
      <p:ext uri="{BB962C8B-B14F-4D97-AF65-F5344CB8AC3E}">
        <p14:creationId xmlns:p14="http://schemas.microsoft.com/office/powerpoint/2010/main" val="396715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DB53D36F-B9E5-421D-98B0-BDF6F21E2B16}" type="slidenum">
              <a:rPr lang="nb-NO" smtClean="0"/>
              <a:t>24</a:t>
            </a:fld>
            <a:endParaRPr lang="nb-NO"/>
          </a:p>
        </p:txBody>
      </p:sp>
    </p:spTree>
    <p:extLst>
      <p:ext uri="{BB962C8B-B14F-4D97-AF65-F5344CB8AC3E}">
        <p14:creationId xmlns:p14="http://schemas.microsoft.com/office/powerpoint/2010/main" val="1549804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1.emf"/><Relationship Id="rId4" Type="http://schemas.openxmlformats.org/officeDocument/2006/relationships/oleObject" Target="../embeddings/oleObject5.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tellysbilde - Beige bakgrunn m tekst">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39BE826C-3899-45DE-9D57-21F6E65F980A}"/>
              </a:ext>
            </a:extLst>
          </p:cNvPr>
          <p:cNvSpPr>
            <a:spLocks noGrp="1"/>
          </p:cNvSpPr>
          <p:nvPr>
            <p:ph type="title" hasCustomPrompt="1"/>
          </p:nvPr>
        </p:nvSpPr>
        <p:spPr>
          <a:xfrm>
            <a:off x="803275" y="2067609"/>
            <a:ext cx="3885103" cy="984885"/>
          </a:xfrm>
        </p:spPr>
        <p:txBody>
          <a:bodyPr/>
          <a:lstStyle>
            <a:lvl1pPr>
              <a:lnSpc>
                <a:spcPct val="100000"/>
              </a:lnSpc>
              <a:defRPr sz="3200">
                <a:solidFill>
                  <a:schemeClr val="tx1"/>
                </a:solidFill>
              </a:defRPr>
            </a:lvl1pPr>
          </a:lstStyle>
          <a:p>
            <a:r>
              <a:rPr lang="nb-NO"/>
              <a:t>Klikk for å </a:t>
            </a:r>
            <a:br>
              <a:rPr lang="nb-NO"/>
            </a:br>
            <a:r>
              <a:rPr lang="nb-NO"/>
              <a:t>redigere tittelstil</a:t>
            </a:r>
          </a:p>
        </p:txBody>
      </p:sp>
      <p:sp>
        <p:nvSpPr>
          <p:cNvPr id="52" name="Plassholder for dato 7">
            <a:extLst>
              <a:ext uri="{FF2B5EF4-FFF2-40B4-BE49-F238E27FC236}">
                <a16:creationId xmlns:a16="http://schemas.microsoft.com/office/drawing/2014/main" id="{42BE4464-04D9-D750-D02B-7D461C26F691}"/>
              </a:ext>
            </a:extLst>
          </p:cNvPr>
          <p:cNvSpPr>
            <a:spLocks noGrp="1"/>
          </p:cNvSpPr>
          <p:nvPr>
            <p:ph type="dt" sz="half" idx="11"/>
          </p:nvPr>
        </p:nvSpPr>
        <p:spPr>
          <a:xfrm>
            <a:off x="798882" y="5281830"/>
            <a:ext cx="894476" cy="215444"/>
          </a:xfrm>
          <a:prstGeom prst="rect">
            <a:avLst/>
          </a:prstGeom>
        </p:spPr>
        <p:txBody>
          <a:bodyPr wrap="none" lIns="0" tIns="0" rIns="0" bIns="0">
            <a:spAutoFit/>
          </a:bodyPr>
          <a:lstStyle>
            <a:lvl1pPr algn="l">
              <a:defRPr sz="1400" b="0">
                <a:solidFill>
                  <a:srgbClr val="222222"/>
                </a:solidFill>
              </a:defRPr>
            </a:lvl1pPr>
          </a:lstStyle>
          <a:p>
            <a:fld id="{D5CF531E-B21A-994C-9E14-4346B83E8DF3}" type="datetimeFigureOut">
              <a:rPr lang="nb-NO" smtClean="0"/>
              <a:t>19.03.2025</a:t>
            </a:fld>
            <a:endParaRPr lang="nb-NO"/>
          </a:p>
        </p:txBody>
      </p:sp>
      <p:sp>
        <p:nvSpPr>
          <p:cNvPr id="53" name="Plassholder for tekst 10">
            <a:extLst>
              <a:ext uri="{FF2B5EF4-FFF2-40B4-BE49-F238E27FC236}">
                <a16:creationId xmlns:a16="http://schemas.microsoft.com/office/drawing/2014/main" id="{86EFA16F-A5D2-A3D7-0908-D52C632519EB}"/>
              </a:ext>
            </a:extLst>
          </p:cNvPr>
          <p:cNvSpPr>
            <a:spLocks noGrp="1"/>
          </p:cNvSpPr>
          <p:nvPr>
            <p:ph type="body" sz="quarter" idx="12" hasCustomPrompt="1"/>
          </p:nvPr>
        </p:nvSpPr>
        <p:spPr>
          <a:xfrm>
            <a:off x="803275" y="5032505"/>
            <a:ext cx="1711687" cy="215444"/>
          </a:xfrm>
        </p:spPr>
        <p:txBody>
          <a:bodyPr wrap="none" anchor="b" anchorCtr="0">
            <a:spAutoFit/>
          </a:bodyPr>
          <a:lstStyle>
            <a:lvl1pPr marL="0" indent="0" algn="l">
              <a:buNone/>
              <a:defRPr sz="1400"/>
            </a:lvl1pPr>
          </a:lstStyle>
          <a:p>
            <a:pPr lvl="0"/>
            <a:r>
              <a:rPr lang="nb-NO"/>
              <a:t>Navn Etternavn, Tittel</a:t>
            </a:r>
          </a:p>
        </p:txBody>
      </p:sp>
      <p:sp>
        <p:nvSpPr>
          <p:cNvPr id="6" name="TekstSylinder 5">
            <a:extLst>
              <a:ext uri="{FF2B5EF4-FFF2-40B4-BE49-F238E27FC236}">
                <a16:creationId xmlns:a16="http://schemas.microsoft.com/office/drawing/2014/main" id="{9F8C4F29-E0CD-2E64-EF30-5CBD0CF5D6E3}"/>
              </a:ext>
            </a:extLst>
          </p:cNvPr>
          <p:cNvSpPr txBox="1"/>
          <p:nvPr/>
        </p:nvSpPr>
        <p:spPr>
          <a:xfrm>
            <a:off x="12370280" y="836612"/>
            <a:ext cx="3485071" cy="1754326"/>
          </a:xfrm>
          <a:prstGeom prst="rect">
            <a:avLst/>
          </a:prstGeom>
          <a:noFill/>
        </p:spPr>
        <p:txBody>
          <a:bodyPr wrap="square" rtlCol="0">
            <a:spAutoFit/>
          </a:bodyPr>
          <a:lstStyle/>
          <a:p>
            <a:r>
              <a:rPr lang="nb-NO"/>
              <a:t>Tips:</a:t>
            </a:r>
          </a:p>
          <a:p>
            <a:r>
              <a:rPr lang="nb-NO"/>
              <a:t>Titlene kan settes i tekstfargene rød, blå eller sort. </a:t>
            </a:r>
          </a:p>
          <a:p>
            <a:endParaRPr lang="nb-NO"/>
          </a:p>
          <a:p>
            <a:r>
              <a:rPr lang="nb-NO"/>
              <a:t>På denne forsiden kan det settes inn en illustrasjon. </a:t>
            </a:r>
          </a:p>
        </p:txBody>
      </p:sp>
      <p:cxnSp>
        <p:nvCxnSpPr>
          <p:cNvPr id="13" name="Rett linje 12">
            <a:extLst>
              <a:ext uri="{FF2B5EF4-FFF2-40B4-BE49-F238E27FC236}">
                <a16:creationId xmlns:a16="http://schemas.microsoft.com/office/drawing/2014/main" id="{9D14A42A-3D0F-F2DD-33BF-FB81839433EB}"/>
              </a:ext>
            </a:extLst>
          </p:cNvPr>
          <p:cNvCxnSpPr/>
          <p:nvPr/>
        </p:nvCxnSpPr>
        <p:spPr>
          <a:xfrm>
            <a:off x="803275" y="1568478"/>
            <a:ext cx="720725"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2" name="Rektangel 1">
            <a:extLst>
              <a:ext uri="{FF2B5EF4-FFF2-40B4-BE49-F238E27FC236}">
                <a16:creationId xmlns:a16="http://schemas.microsoft.com/office/drawing/2014/main" id="{8A2EF629-122C-3852-F8AD-06D8B44A51E2}"/>
              </a:ext>
            </a:extLst>
          </p:cNvPr>
          <p:cNvSpPr/>
          <p:nvPr/>
        </p:nvSpPr>
        <p:spPr>
          <a:xfrm>
            <a:off x="9326880" y="166255"/>
            <a:ext cx="2676698" cy="440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81A53083-3779-3868-0D65-C3F6544FAA88}"/>
              </a:ext>
            </a:extLst>
          </p:cNvPr>
          <p:cNvPicPr>
            <a:picLocks noChangeAspect="1"/>
          </p:cNvPicPr>
          <p:nvPr/>
        </p:nvPicPr>
        <p:blipFill>
          <a:blip r:embed="rId2"/>
          <a:stretch>
            <a:fillRect/>
          </a:stretch>
        </p:blipFill>
        <p:spPr>
          <a:xfrm>
            <a:off x="559728" y="6107064"/>
            <a:ext cx="2653897" cy="722136"/>
          </a:xfrm>
          <a:prstGeom prst="rect">
            <a:avLst/>
          </a:prstGeom>
        </p:spPr>
      </p:pic>
      <p:sp>
        <p:nvSpPr>
          <p:cNvPr id="10" name="Plassholder for bilde 5">
            <a:extLst>
              <a:ext uri="{FF2B5EF4-FFF2-40B4-BE49-F238E27FC236}">
                <a16:creationId xmlns:a16="http://schemas.microsoft.com/office/drawing/2014/main" id="{C32A55B6-E165-1A4C-1156-E5277FF06039}"/>
              </a:ext>
            </a:extLst>
          </p:cNvPr>
          <p:cNvSpPr>
            <a:spLocks noGrp="1"/>
          </p:cNvSpPr>
          <p:nvPr>
            <p:ph type="pic" sz="quarter" idx="13" hasCustomPrompt="1"/>
          </p:nvPr>
        </p:nvSpPr>
        <p:spPr>
          <a:xfrm>
            <a:off x="4994695" y="8313"/>
            <a:ext cx="7197305" cy="6858000"/>
          </a:xfrm>
          <a:solidFill>
            <a:schemeClr val="bg1">
              <a:lumMod val="85000"/>
            </a:schemeClr>
          </a:solidFill>
        </p:spPr>
        <p:txBody>
          <a:bodyPr/>
          <a:lstStyle>
            <a:lvl1pPr>
              <a:buClr>
                <a:schemeClr val="accent4"/>
              </a:buClr>
              <a:defRPr/>
            </a:lvl1pPr>
          </a:lstStyle>
          <a:p>
            <a:r>
              <a:rPr lang="nb-NO"/>
              <a:t>Klikk på ikonet for å legge til bilde</a:t>
            </a:r>
          </a:p>
        </p:txBody>
      </p:sp>
    </p:spTree>
    <p:extLst>
      <p:ext uri="{BB962C8B-B14F-4D97-AF65-F5344CB8AC3E}">
        <p14:creationId xmlns:p14="http://schemas.microsoft.com/office/powerpoint/2010/main" val="166504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 seksjonstittel og bilde - Beige">
    <p:spTree>
      <p:nvGrpSpPr>
        <p:cNvPr id="1" name=""/>
        <p:cNvGrpSpPr/>
        <p:nvPr/>
      </p:nvGrpSpPr>
      <p:grpSpPr>
        <a:xfrm>
          <a:off x="0" y="0"/>
          <a:ext cx="0" cy="0"/>
          <a:chOff x="0" y="0"/>
          <a:chExt cx="0" cy="0"/>
        </a:xfrm>
      </p:grpSpPr>
      <p:sp>
        <p:nvSpPr>
          <p:cNvPr id="2" name="Tittel 1"/>
          <p:cNvSpPr>
            <a:spLocks noGrp="1"/>
          </p:cNvSpPr>
          <p:nvPr>
            <p:ph type="title"/>
          </p:nvPr>
        </p:nvSpPr>
        <p:spPr>
          <a:xfrm>
            <a:off x="803275" y="2067609"/>
            <a:ext cx="4014910" cy="775597"/>
          </a:xfrm>
        </p:spPr>
        <p:txBody>
          <a:bodyPr/>
          <a:lstStyle>
            <a:lvl1pPr>
              <a:defRPr sz="2800">
                <a:solidFill>
                  <a:schemeClr val="tx1"/>
                </a:solidFill>
              </a:defRPr>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5"/>
            <a:ext cx="401491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12" name="Plassholder for bilde 5">
            <a:extLst>
              <a:ext uri="{FF2B5EF4-FFF2-40B4-BE49-F238E27FC236}">
                <a16:creationId xmlns:a16="http://schemas.microsoft.com/office/drawing/2014/main" id="{4FE870DB-1460-582E-DBBE-C6CF68A99F7C}"/>
              </a:ext>
            </a:extLst>
          </p:cNvPr>
          <p:cNvSpPr>
            <a:spLocks noGrp="1"/>
          </p:cNvSpPr>
          <p:nvPr>
            <p:ph type="pic" sz="quarter" idx="13"/>
          </p:nvPr>
        </p:nvSpPr>
        <p:spPr>
          <a:xfrm>
            <a:off x="5008098" y="0"/>
            <a:ext cx="7183901" cy="6858000"/>
          </a:xfrm>
          <a:solidFill>
            <a:schemeClr val="bg1">
              <a:lumMod val="85000"/>
            </a:schemeClr>
          </a:solidFill>
        </p:spPr>
        <p:txBody>
          <a:bodyPr/>
          <a:lstStyle>
            <a:lvl1pPr>
              <a:buClr>
                <a:schemeClr val="accent1"/>
              </a:buClr>
              <a:defRPr/>
            </a:lvl1pPr>
          </a:lstStyle>
          <a:p>
            <a:r>
              <a:rPr lang="en-GB"/>
              <a:t>Click icon to add picture</a:t>
            </a:r>
            <a:endParaRPr lang="nb-NO"/>
          </a:p>
        </p:txBody>
      </p:sp>
      <p:pic>
        <p:nvPicPr>
          <p:cNvPr id="4" name="Bilde 3">
            <a:extLst>
              <a:ext uri="{FF2B5EF4-FFF2-40B4-BE49-F238E27FC236}">
                <a16:creationId xmlns:a16="http://schemas.microsoft.com/office/drawing/2014/main" id="{F307C4E7-2B41-4CFE-DA90-1905697163A5}"/>
              </a:ext>
            </a:extLst>
          </p:cNvPr>
          <p:cNvPicPr>
            <a:picLocks noChangeAspect="1"/>
          </p:cNvPicPr>
          <p:nvPr/>
        </p:nvPicPr>
        <p:blipFill>
          <a:blip r:embed="rId2"/>
          <a:stretch>
            <a:fillRect/>
          </a:stretch>
        </p:blipFill>
        <p:spPr>
          <a:xfrm>
            <a:off x="559728" y="6115015"/>
            <a:ext cx="2653897" cy="722136"/>
          </a:xfrm>
          <a:prstGeom prst="rect">
            <a:avLst/>
          </a:prstGeom>
        </p:spPr>
      </p:pic>
    </p:spTree>
    <p:extLst>
      <p:ext uri="{BB962C8B-B14F-4D97-AF65-F5344CB8AC3E}">
        <p14:creationId xmlns:p14="http://schemas.microsoft.com/office/powerpoint/2010/main" val="350373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tel, seksjonstittel og innholddeler - Rød">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5"/>
            <a:ext cx="4014910" cy="200055"/>
          </a:xfrm>
        </p:spPr>
        <p:txBody>
          <a:bodyPr wrap="square">
            <a:spAutoFit/>
          </a:bodyPr>
          <a:lstStyle>
            <a:lvl1pPr marL="0" indent="0">
              <a:buNone/>
              <a:defRPr sz="1300">
                <a:solidFill>
                  <a:schemeClr val="tx1"/>
                </a:solidFill>
              </a:defRPr>
            </a:lvl1pPr>
          </a:lstStyle>
          <a:p>
            <a:pPr lvl="0"/>
            <a:r>
              <a:rPr lang="en-GB" err="1"/>
              <a:t>Seksjonstittel</a:t>
            </a:r>
            <a:endParaRPr lang="nb-NO"/>
          </a:p>
        </p:txBody>
      </p:sp>
      <p:sp>
        <p:nvSpPr>
          <p:cNvPr id="9" name="Plassholder for innhold 3">
            <a:extLst>
              <a:ext uri="{FF2B5EF4-FFF2-40B4-BE49-F238E27FC236}">
                <a16:creationId xmlns:a16="http://schemas.microsoft.com/office/drawing/2014/main" id="{6E536627-5304-4E97-BD41-6EF114D9B8C4}"/>
              </a:ext>
            </a:extLst>
          </p:cNvPr>
          <p:cNvSpPr>
            <a:spLocks noGrp="1"/>
          </p:cNvSpPr>
          <p:nvPr>
            <p:ph sz="quarter" idx="14"/>
          </p:nvPr>
        </p:nvSpPr>
        <p:spPr>
          <a:xfrm>
            <a:off x="5908431" y="1558317"/>
            <a:ext cx="5408857" cy="4750408"/>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3" name="Tittel 1">
            <a:extLst>
              <a:ext uri="{FF2B5EF4-FFF2-40B4-BE49-F238E27FC236}">
                <a16:creationId xmlns:a16="http://schemas.microsoft.com/office/drawing/2014/main" id="{9AF863E0-16F1-42FD-C937-E1BC917DEC37}"/>
              </a:ext>
            </a:extLst>
          </p:cNvPr>
          <p:cNvSpPr>
            <a:spLocks noGrp="1"/>
          </p:cNvSpPr>
          <p:nvPr>
            <p:ph type="title"/>
          </p:nvPr>
        </p:nvSpPr>
        <p:spPr>
          <a:xfrm>
            <a:off x="803275" y="2067609"/>
            <a:ext cx="4014910" cy="775597"/>
          </a:xfrm>
        </p:spPr>
        <p:txBody>
          <a:bodyPr/>
          <a:lstStyle>
            <a:lvl1pPr>
              <a:defRPr sz="2800">
                <a:solidFill>
                  <a:schemeClr val="tx1"/>
                </a:solidFill>
              </a:defRPr>
            </a:lvl1pPr>
          </a:lstStyle>
          <a:p>
            <a:r>
              <a:rPr lang="en-GB"/>
              <a:t>Click to edit Master title style</a:t>
            </a:r>
            <a:endParaRPr lang="nb-NO"/>
          </a:p>
        </p:txBody>
      </p:sp>
    </p:spTree>
    <p:extLst>
      <p:ext uri="{BB962C8B-B14F-4D97-AF65-F5344CB8AC3E}">
        <p14:creationId xmlns:p14="http://schemas.microsoft.com/office/powerpoint/2010/main" val="421603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tel, seksjonstittel og innholddeler - Rø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1" y="0"/>
            <a:ext cx="5008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2" name="Tittel 1"/>
          <p:cNvSpPr>
            <a:spLocks noGrp="1"/>
          </p:cNvSpPr>
          <p:nvPr>
            <p:ph type="title"/>
          </p:nvPr>
        </p:nvSpPr>
        <p:spPr>
          <a:xfrm>
            <a:off x="803275" y="2067609"/>
            <a:ext cx="4014910" cy="775597"/>
          </a:xfrm>
        </p:spPr>
        <p:txBody>
          <a:bodyPr/>
          <a:lstStyle>
            <a:lvl1pPr>
              <a:defRPr sz="2800">
                <a:solidFill>
                  <a:schemeClr val="bg1"/>
                </a:solidFill>
              </a:defRPr>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7"/>
            <a:ext cx="4014910" cy="200055"/>
          </a:xfrm>
        </p:spPr>
        <p:txBody>
          <a:bodyPr wrap="square">
            <a:spAutoFit/>
          </a:bodyPr>
          <a:lstStyle>
            <a:lvl1pPr marL="0" indent="0">
              <a:buNone/>
              <a:defRPr sz="1300">
                <a:solidFill>
                  <a:schemeClr val="bg1"/>
                </a:solidFill>
              </a:defRPr>
            </a:lvl1pPr>
          </a:lstStyle>
          <a:p>
            <a:pPr lvl="0"/>
            <a:r>
              <a:rPr lang="en-GB" err="1"/>
              <a:t>Seksjonstittel</a:t>
            </a:r>
            <a:endParaRPr lang="nb-NO"/>
          </a:p>
        </p:txBody>
      </p:sp>
      <p:sp>
        <p:nvSpPr>
          <p:cNvPr id="9" name="Plassholder for innhold 3">
            <a:extLst>
              <a:ext uri="{FF2B5EF4-FFF2-40B4-BE49-F238E27FC236}">
                <a16:creationId xmlns:a16="http://schemas.microsoft.com/office/drawing/2014/main" id="{6E536627-5304-4E97-BD41-6EF114D9B8C4}"/>
              </a:ext>
            </a:extLst>
          </p:cNvPr>
          <p:cNvSpPr>
            <a:spLocks noGrp="1"/>
          </p:cNvSpPr>
          <p:nvPr>
            <p:ph sz="quarter" idx="14"/>
          </p:nvPr>
        </p:nvSpPr>
        <p:spPr>
          <a:xfrm>
            <a:off x="5908431" y="1558317"/>
            <a:ext cx="5408857" cy="4750408"/>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437490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tel, seksjonstittel og innholddeler - Rø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1" y="0"/>
            <a:ext cx="5008098" cy="6858000"/>
          </a:xfrm>
          <a:prstGeom prst="rect">
            <a:avLst/>
          </a:prstGeom>
          <a:solidFill>
            <a:srgbClr val="FD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5"/>
            <a:ext cx="4014910" cy="200055"/>
          </a:xfrm>
        </p:spPr>
        <p:txBody>
          <a:bodyPr wrap="square">
            <a:spAutoFit/>
          </a:bodyPr>
          <a:lstStyle>
            <a:lvl1pPr marL="0" indent="0">
              <a:buNone/>
              <a:defRPr sz="1300">
                <a:solidFill>
                  <a:schemeClr val="tx1"/>
                </a:solidFill>
              </a:defRPr>
            </a:lvl1pPr>
          </a:lstStyle>
          <a:p>
            <a:pPr lvl="0"/>
            <a:r>
              <a:rPr lang="en-GB" err="1"/>
              <a:t>Seksjonstittel</a:t>
            </a:r>
            <a:endParaRPr lang="nb-NO"/>
          </a:p>
        </p:txBody>
      </p:sp>
      <p:sp>
        <p:nvSpPr>
          <p:cNvPr id="9" name="Plassholder for innhold 3">
            <a:extLst>
              <a:ext uri="{FF2B5EF4-FFF2-40B4-BE49-F238E27FC236}">
                <a16:creationId xmlns:a16="http://schemas.microsoft.com/office/drawing/2014/main" id="{6E536627-5304-4E97-BD41-6EF114D9B8C4}"/>
              </a:ext>
            </a:extLst>
          </p:cNvPr>
          <p:cNvSpPr>
            <a:spLocks noGrp="1"/>
          </p:cNvSpPr>
          <p:nvPr>
            <p:ph sz="quarter" idx="14"/>
          </p:nvPr>
        </p:nvSpPr>
        <p:spPr>
          <a:xfrm>
            <a:off x="5908431" y="1558317"/>
            <a:ext cx="5408857" cy="4750408"/>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3" name="Tittel 1">
            <a:extLst>
              <a:ext uri="{FF2B5EF4-FFF2-40B4-BE49-F238E27FC236}">
                <a16:creationId xmlns:a16="http://schemas.microsoft.com/office/drawing/2014/main" id="{9AF863E0-16F1-42FD-C937-E1BC917DEC37}"/>
              </a:ext>
            </a:extLst>
          </p:cNvPr>
          <p:cNvSpPr>
            <a:spLocks noGrp="1"/>
          </p:cNvSpPr>
          <p:nvPr>
            <p:ph type="title"/>
          </p:nvPr>
        </p:nvSpPr>
        <p:spPr>
          <a:xfrm>
            <a:off x="803275" y="2067609"/>
            <a:ext cx="4014910" cy="775597"/>
          </a:xfrm>
        </p:spPr>
        <p:txBody>
          <a:bodyPr/>
          <a:lstStyle>
            <a:lvl1pPr>
              <a:defRPr sz="2800">
                <a:solidFill>
                  <a:schemeClr val="tx1"/>
                </a:solidFill>
              </a:defRPr>
            </a:lvl1pPr>
          </a:lstStyle>
          <a:p>
            <a:r>
              <a:rPr lang="en-GB"/>
              <a:t>Click to edit Master title style</a:t>
            </a:r>
            <a:endParaRPr lang="nb-NO"/>
          </a:p>
        </p:txBody>
      </p:sp>
    </p:spTree>
    <p:extLst>
      <p:ext uri="{BB962C8B-B14F-4D97-AF65-F5344CB8AC3E}">
        <p14:creationId xmlns:p14="http://schemas.microsoft.com/office/powerpoint/2010/main" val="408532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tel, seksjonstittel og innholddeler -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1" y="0"/>
            <a:ext cx="50080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13" name="Plassholder for tekst 9">
            <a:extLst>
              <a:ext uri="{FF2B5EF4-FFF2-40B4-BE49-F238E27FC236}">
                <a16:creationId xmlns:a16="http://schemas.microsoft.com/office/drawing/2014/main" id="{C3F27C82-D2CC-7422-DB3A-70E69FC38A60}"/>
              </a:ext>
            </a:extLst>
          </p:cNvPr>
          <p:cNvSpPr>
            <a:spLocks noGrp="1"/>
          </p:cNvSpPr>
          <p:nvPr>
            <p:ph type="body" sz="quarter" idx="12" hasCustomPrompt="1"/>
          </p:nvPr>
        </p:nvSpPr>
        <p:spPr>
          <a:xfrm>
            <a:off x="810309" y="493127"/>
            <a:ext cx="4014910" cy="200055"/>
          </a:xfrm>
        </p:spPr>
        <p:txBody>
          <a:bodyPr wrap="square">
            <a:spAutoFit/>
          </a:bodyPr>
          <a:lstStyle>
            <a:lvl1pPr marL="0" indent="0">
              <a:buNone/>
              <a:defRPr sz="1300">
                <a:solidFill>
                  <a:schemeClr val="bg1"/>
                </a:solidFill>
              </a:defRPr>
            </a:lvl1pPr>
          </a:lstStyle>
          <a:p>
            <a:pPr lvl="0"/>
            <a:r>
              <a:rPr lang="en-GB" err="1"/>
              <a:t>Seksjonstittel</a:t>
            </a:r>
            <a:endParaRPr lang="nb-NO"/>
          </a:p>
        </p:txBody>
      </p:sp>
      <p:sp>
        <p:nvSpPr>
          <p:cNvPr id="8" name="Plassholder for innhold 3">
            <a:extLst>
              <a:ext uri="{FF2B5EF4-FFF2-40B4-BE49-F238E27FC236}">
                <a16:creationId xmlns:a16="http://schemas.microsoft.com/office/drawing/2014/main" id="{5C0228F7-AF9B-AD45-949C-771D01A6C606}"/>
              </a:ext>
            </a:extLst>
          </p:cNvPr>
          <p:cNvSpPr>
            <a:spLocks noGrp="1"/>
          </p:cNvSpPr>
          <p:nvPr>
            <p:ph sz="quarter" idx="14"/>
          </p:nvPr>
        </p:nvSpPr>
        <p:spPr>
          <a:xfrm>
            <a:off x="5908431" y="1558317"/>
            <a:ext cx="5408857" cy="4750408"/>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2" name="Tittel 1">
            <a:extLst>
              <a:ext uri="{FF2B5EF4-FFF2-40B4-BE49-F238E27FC236}">
                <a16:creationId xmlns:a16="http://schemas.microsoft.com/office/drawing/2014/main" id="{BF1D4442-9F8A-8AA5-A5C1-CDCDBB7F050C}"/>
              </a:ext>
            </a:extLst>
          </p:cNvPr>
          <p:cNvSpPr>
            <a:spLocks noGrp="1"/>
          </p:cNvSpPr>
          <p:nvPr>
            <p:ph type="title"/>
          </p:nvPr>
        </p:nvSpPr>
        <p:spPr>
          <a:xfrm>
            <a:off x="803275" y="2067609"/>
            <a:ext cx="4014910" cy="775597"/>
          </a:xfrm>
        </p:spPr>
        <p:txBody>
          <a:bodyPr/>
          <a:lstStyle>
            <a:lvl1pPr>
              <a:defRPr sz="2800">
                <a:solidFill>
                  <a:schemeClr val="bg1"/>
                </a:solidFill>
              </a:defRPr>
            </a:lvl1pPr>
          </a:lstStyle>
          <a:p>
            <a:r>
              <a:rPr lang="en-GB"/>
              <a:t>Click to edit Master title style</a:t>
            </a:r>
            <a:endParaRPr lang="nb-NO"/>
          </a:p>
        </p:txBody>
      </p:sp>
    </p:spTree>
    <p:extLst>
      <p:ext uri="{BB962C8B-B14F-4D97-AF65-F5344CB8AC3E}">
        <p14:creationId xmlns:p14="http://schemas.microsoft.com/office/powerpoint/2010/main" val="2769987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tel, seksjonstittel og innholddeler -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1" y="0"/>
            <a:ext cx="500809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13" name="Plassholder for tekst 9">
            <a:extLst>
              <a:ext uri="{FF2B5EF4-FFF2-40B4-BE49-F238E27FC236}">
                <a16:creationId xmlns:a16="http://schemas.microsoft.com/office/drawing/2014/main" id="{C3F27C82-D2CC-7422-DB3A-70E69FC38A60}"/>
              </a:ext>
            </a:extLst>
          </p:cNvPr>
          <p:cNvSpPr>
            <a:spLocks noGrp="1"/>
          </p:cNvSpPr>
          <p:nvPr>
            <p:ph type="body" sz="quarter" idx="12" hasCustomPrompt="1"/>
          </p:nvPr>
        </p:nvSpPr>
        <p:spPr>
          <a:xfrm>
            <a:off x="810309" y="484815"/>
            <a:ext cx="401491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8" name="Plassholder for innhold 3">
            <a:extLst>
              <a:ext uri="{FF2B5EF4-FFF2-40B4-BE49-F238E27FC236}">
                <a16:creationId xmlns:a16="http://schemas.microsoft.com/office/drawing/2014/main" id="{5C0228F7-AF9B-AD45-949C-771D01A6C606}"/>
              </a:ext>
            </a:extLst>
          </p:cNvPr>
          <p:cNvSpPr>
            <a:spLocks noGrp="1"/>
          </p:cNvSpPr>
          <p:nvPr>
            <p:ph sz="quarter" idx="14"/>
          </p:nvPr>
        </p:nvSpPr>
        <p:spPr>
          <a:xfrm>
            <a:off x="5908431" y="1558317"/>
            <a:ext cx="5408857" cy="4750408"/>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2" name="Tittel 1">
            <a:extLst>
              <a:ext uri="{FF2B5EF4-FFF2-40B4-BE49-F238E27FC236}">
                <a16:creationId xmlns:a16="http://schemas.microsoft.com/office/drawing/2014/main" id="{E25FCAFB-1907-DE75-79A8-86AEF9BED61A}"/>
              </a:ext>
            </a:extLst>
          </p:cNvPr>
          <p:cNvSpPr>
            <a:spLocks noGrp="1"/>
          </p:cNvSpPr>
          <p:nvPr>
            <p:ph type="title"/>
          </p:nvPr>
        </p:nvSpPr>
        <p:spPr>
          <a:xfrm>
            <a:off x="803275" y="2067609"/>
            <a:ext cx="4014910" cy="775597"/>
          </a:xfrm>
        </p:spPr>
        <p:txBody>
          <a:bodyPr/>
          <a:lstStyle>
            <a:lvl1pPr>
              <a:defRPr sz="2800">
                <a:solidFill>
                  <a:schemeClr val="tx1"/>
                </a:solidFill>
              </a:defRPr>
            </a:lvl1pPr>
          </a:lstStyle>
          <a:p>
            <a:r>
              <a:rPr lang="en-GB"/>
              <a:t>Click to edit Master title style</a:t>
            </a:r>
            <a:endParaRPr lang="nb-NO"/>
          </a:p>
        </p:txBody>
      </p:sp>
    </p:spTree>
    <p:extLst>
      <p:ext uri="{BB962C8B-B14F-4D97-AF65-F5344CB8AC3E}">
        <p14:creationId xmlns:p14="http://schemas.microsoft.com/office/powerpoint/2010/main" val="3934338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ittel, seksjonstittel og innholddeler - Beig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1" y="0"/>
            <a:ext cx="50080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2" name="Tittel 1"/>
          <p:cNvSpPr>
            <a:spLocks noGrp="1"/>
          </p:cNvSpPr>
          <p:nvPr>
            <p:ph type="title"/>
          </p:nvPr>
        </p:nvSpPr>
        <p:spPr>
          <a:xfrm>
            <a:off x="803275" y="2067609"/>
            <a:ext cx="4014910" cy="775597"/>
          </a:xfrm>
        </p:spPr>
        <p:txBody>
          <a:bodyPr/>
          <a:lstStyle>
            <a:lvl1pPr>
              <a:defRPr sz="2800">
                <a:solidFill>
                  <a:schemeClr val="tx1"/>
                </a:solidFill>
              </a:defRPr>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4"/>
            <a:ext cx="401491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13" name="Plassholder for innhold 3">
            <a:extLst>
              <a:ext uri="{FF2B5EF4-FFF2-40B4-BE49-F238E27FC236}">
                <a16:creationId xmlns:a16="http://schemas.microsoft.com/office/drawing/2014/main" id="{355B24BC-6054-E086-4CFC-762CC7DCB66C}"/>
              </a:ext>
            </a:extLst>
          </p:cNvPr>
          <p:cNvSpPr>
            <a:spLocks noGrp="1"/>
          </p:cNvSpPr>
          <p:nvPr>
            <p:ph sz="quarter" idx="14"/>
          </p:nvPr>
        </p:nvSpPr>
        <p:spPr>
          <a:xfrm>
            <a:off x="5908431" y="1558317"/>
            <a:ext cx="5408857" cy="4750408"/>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720476609"/>
      </p:ext>
    </p:extLst>
  </p:cSld>
  <p:clrMapOvr>
    <a:masterClrMapping/>
  </p:clrMapOvr>
  <p:extLst>
    <p:ext uri="{DCECCB84-F9BA-43D5-87BE-67443E8EF086}">
      <p15:sldGuideLst xmlns:p15="http://schemas.microsoft.com/office/powerpoint/2012/main">
        <p15:guide id="1" orient="horz" pos="9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e kolonner">
    <p:spTree>
      <p:nvGrpSpPr>
        <p:cNvPr id="1" name=""/>
        <p:cNvGrpSpPr/>
        <p:nvPr/>
      </p:nvGrpSpPr>
      <p:grpSpPr>
        <a:xfrm>
          <a:off x="0" y="0"/>
          <a:ext cx="0" cy="0"/>
          <a:chOff x="0" y="0"/>
          <a:chExt cx="0" cy="0"/>
        </a:xfrm>
      </p:grpSpPr>
      <p:sp>
        <p:nvSpPr>
          <p:cNvPr id="2" name="Tittel 1"/>
          <p:cNvSpPr>
            <a:spLocks noGrp="1"/>
          </p:cNvSpPr>
          <p:nvPr>
            <p:ph type="title"/>
          </p:nvPr>
        </p:nvSpPr>
        <p:spPr>
          <a:xfrm>
            <a:off x="807977" y="844517"/>
            <a:ext cx="9533317" cy="387798"/>
          </a:xfrm>
        </p:spPr>
        <p:txBody>
          <a:bodyPr/>
          <a:lstStyle>
            <a:lvl1pPr>
              <a:defRPr sz="2800"/>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6"/>
            <a:ext cx="9584401"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5" name="Plassholder for tekst 7">
            <a:extLst>
              <a:ext uri="{FF2B5EF4-FFF2-40B4-BE49-F238E27FC236}">
                <a16:creationId xmlns:a16="http://schemas.microsoft.com/office/drawing/2014/main" id="{FE3B89D5-CB91-4866-29E1-5807283FA762}"/>
              </a:ext>
            </a:extLst>
          </p:cNvPr>
          <p:cNvSpPr>
            <a:spLocks noGrp="1"/>
          </p:cNvSpPr>
          <p:nvPr>
            <p:ph type="body" sz="quarter" idx="14"/>
          </p:nvPr>
        </p:nvSpPr>
        <p:spPr>
          <a:xfrm>
            <a:off x="830168" y="2060576"/>
            <a:ext cx="3091726"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Plassholder for tekst 7">
            <a:extLst>
              <a:ext uri="{FF2B5EF4-FFF2-40B4-BE49-F238E27FC236}">
                <a16:creationId xmlns:a16="http://schemas.microsoft.com/office/drawing/2014/main" id="{420AE18B-848E-D63D-E34E-4FDDFC20869D}"/>
              </a:ext>
            </a:extLst>
          </p:cNvPr>
          <p:cNvSpPr>
            <a:spLocks noGrp="1"/>
          </p:cNvSpPr>
          <p:nvPr>
            <p:ph type="body" sz="quarter" idx="15"/>
          </p:nvPr>
        </p:nvSpPr>
        <p:spPr>
          <a:xfrm>
            <a:off x="8100982" y="2060576"/>
            <a:ext cx="3216306"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tekst 7">
            <a:extLst>
              <a:ext uri="{FF2B5EF4-FFF2-40B4-BE49-F238E27FC236}">
                <a16:creationId xmlns:a16="http://schemas.microsoft.com/office/drawing/2014/main" id="{5F7061F6-E02A-C9EB-48F8-10E91BC6AF6B}"/>
              </a:ext>
            </a:extLst>
          </p:cNvPr>
          <p:cNvSpPr>
            <a:spLocks noGrp="1"/>
          </p:cNvSpPr>
          <p:nvPr>
            <p:ph type="body" sz="quarter" idx="16"/>
          </p:nvPr>
        </p:nvSpPr>
        <p:spPr>
          <a:xfrm>
            <a:off x="4411453" y="2060576"/>
            <a:ext cx="3216306"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5926093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re kolonner">
    <p:spTree>
      <p:nvGrpSpPr>
        <p:cNvPr id="1" name=""/>
        <p:cNvGrpSpPr/>
        <p:nvPr/>
      </p:nvGrpSpPr>
      <p:grpSpPr>
        <a:xfrm>
          <a:off x="0" y="0"/>
          <a:ext cx="0" cy="0"/>
          <a:chOff x="0" y="0"/>
          <a:chExt cx="0" cy="0"/>
        </a:xfrm>
      </p:grpSpPr>
      <p:sp>
        <p:nvSpPr>
          <p:cNvPr id="2" name="Tittel 1"/>
          <p:cNvSpPr>
            <a:spLocks noGrp="1"/>
          </p:cNvSpPr>
          <p:nvPr>
            <p:ph type="title"/>
          </p:nvPr>
        </p:nvSpPr>
        <p:spPr>
          <a:xfrm>
            <a:off x="807977" y="844517"/>
            <a:ext cx="9533317" cy="387798"/>
          </a:xfrm>
        </p:spPr>
        <p:txBody>
          <a:bodyPr/>
          <a:lstStyle>
            <a:lvl1pPr>
              <a:defRPr sz="2800"/>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6"/>
            <a:ext cx="9584401"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5" name="Plassholder for tekst 7">
            <a:extLst>
              <a:ext uri="{FF2B5EF4-FFF2-40B4-BE49-F238E27FC236}">
                <a16:creationId xmlns:a16="http://schemas.microsoft.com/office/drawing/2014/main" id="{FE3B89D5-CB91-4866-29E1-5807283FA762}"/>
              </a:ext>
            </a:extLst>
          </p:cNvPr>
          <p:cNvSpPr>
            <a:spLocks noGrp="1"/>
          </p:cNvSpPr>
          <p:nvPr>
            <p:ph type="body" sz="quarter" idx="14"/>
          </p:nvPr>
        </p:nvSpPr>
        <p:spPr>
          <a:xfrm>
            <a:off x="830168" y="2060576"/>
            <a:ext cx="3091726"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Plassholder for tekst 7">
            <a:extLst>
              <a:ext uri="{FF2B5EF4-FFF2-40B4-BE49-F238E27FC236}">
                <a16:creationId xmlns:a16="http://schemas.microsoft.com/office/drawing/2014/main" id="{420AE18B-848E-D63D-E34E-4FDDFC20869D}"/>
              </a:ext>
            </a:extLst>
          </p:cNvPr>
          <p:cNvSpPr>
            <a:spLocks noGrp="1"/>
          </p:cNvSpPr>
          <p:nvPr>
            <p:ph type="body" sz="quarter" idx="15"/>
          </p:nvPr>
        </p:nvSpPr>
        <p:spPr>
          <a:xfrm>
            <a:off x="8100982" y="2060576"/>
            <a:ext cx="3216306"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tekst 7">
            <a:extLst>
              <a:ext uri="{FF2B5EF4-FFF2-40B4-BE49-F238E27FC236}">
                <a16:creationId xmlns:a16="http://schemas.microsoft.com/office/drawing/2014/main" id="{5F7061F6-E02A-C9EB-48F8-10E91BC6AF6B}"/>
              </a:ext>
            </a:extLst>
          </p:cNvPr>
          <p:cNvSpPr>
            <a:spLocks noGrp="1"/>
          </p:cNvSpPr>
          <p:nvPr>
            <p:ph type="body" sz="quarter" idx="16"/>
          </p:nvPr>
        </p:nvSpPr>
        <p:spPr>
          <a:xfrm>
            <a:off x="4411453" y="2060576"/>
            <a:ext cx="3216306"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43648572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re kolonner">
    <p:spTree>
      <p:nvGrpSpPr>
        <p:cNvPr id="1" name=""/>
        <p:cNvGrpSpPr/>
        <p:nvPr/>
      </p:nvGrpSpPr>
      <p:grpSpPr>
        <a:xfrm>
          <a:off x="0" y="0"/>
          <a:ext cx="0" cy="0"/>
          <a:chOff x="0" y="0"/>
          <a:chExt cx="0" cy="0"/>
        </a:xfrm>
      </p:grpSpPr>
      <p:sp>
        <p:nvSpPr>
          <p:cNvPr id="2" name="Tittel 1"/>
          <p:cNvSpPr>
            <a:spLocks noGrp="1"/>
          </p:cNvSpPr>
          <p:nvPr>
            <p:ph type="title"/>
          </p:nvPr>
        </p:nvSpPr>
        <p:spPr>
          <a:xfrm>
            <a:off x="807977" y="844517"/>
            <a:ext cx="9533317" cy="387798"/>
          </a:xfrm>
        </p:spPr>
        <p:txBody>
          <a:bodyPr/>
          <a:lstStyle>
            <a:lvl1pPr>
              <a:defRPr sz="2800"/>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5"/>
            <a:ext cx="9584401"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5" name="Plassholder for tekst 7">
            <a:extLst>
              <a:ext uri="{FF2B5EF4-FFF2-40B4-BE49-F238E27FC236}">
                <a16:creationId xmlns:a16="http://schemas.microsoft.com/office/drawing/2014/main" id="{FE3B89D5-CB91-4866-29E1-5807283FA762}"/>
              </a:ext>
            </a:extLst>
          </p:cNvPr>
          <p:cNvSpPr>
            <a:spLocks noGrp="1"/>
          </p:cNvSpPr>
          <p:nvPr>
            <p:ph type="body" sz="quarter" idx="14"/>
          </p:nvPr>
        </p:nvSpPr>
        <p:spPr>
          <a:xfrm>
            <a:off x="815803" y="2060576"/>
            <a:ext cx="2354110"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Plassholder for tekst 7">
            <a:extLst>
              <a:ext uri="{FF2B5EF4-FFF2-40B4-BE49-F238E27FC236}">
                <a16:creationId xmlns:a16="http://schemas.microsoft.com/office/drawing/2014/main" id="{420AE18B-848E-D63D-E34E-4FDDFC20869D}"/>
              </a:ext>
            </a:extLst>
          </p:cNvPr>
          <p:cNvSpPr>
            <a:spLocks noGrp="1"/>
          </p:cNvSpPr>
          <p:nvPr>
            <p:ph type="body" sz="quarter" idx="15"/>
          </p:nvPr>
        </p:nvSpPr>
        <p:spPr>
          <a:xfrm>
            <a:off x="6146003" y="2060577"/>
            <a:ext cx="2448967"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tekst 7">
            <a:extLst>
              <a:ext uri="{FF2B5EF4-FFF2-40B4-BE49-F238E27FC236}">
                <a16:creationId xmlns:a16="http://schemas.microsoft.com/office/drawing/2014/main" id="{5F7061F6-E02A-C9EB-48F8-10E91BC6AF6B}"/>
              </a:ext>
            </a:extLst>
          </p:cNvPr>
          <p:cNvSpPr>
            <a:spLocks noGrp="1"/>
          </p:cNvSpPr>
          <p:nvPr>
            <p:ph type="body" sz="quarter" idx="16"/>
          </p:nvPr>
        </p:nvSpPr>
        <p:spPr>
          <a:xfrm>
            <a:off x="3418432" y="2060576"/>
            <a:ext cx="2448967"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8" name="Plassholder for tekst 7">
            <a:extLst>
              <a:ext uri="{FF2B5EF4-FFF2-40B4-BE49-F238E27FC236}">
                <a16:creationId xmlns:a16="http://schemas.microsoft.com/office/drawing/2014/main" id="{D62C06AB-7067-CF34-7603-30A883BF3994}"/>
              </a:ext>
            </a:extLst>
          </p:cNvPr>
          <p:cNvSpPr>
            <a:spLocks noGrp="1"/>
          </p:cNvSpPr>
          <p:nvPr>
            <p:ph type="body" sz="quarter" idx="17"/>
          </p:nvPr>
        </p:nvSpPr>
        <p:spPr>
          <a:xfrm>
            <a:off x="8875465" y="2060576"/>
            <a:ext cx="2448967" cy="3952908"/>
          </a:xfrm>
          <a:solidFill>
            <a:schemeClr val="accent4"/>
          </a:solid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10305924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Kapittelskille m/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DFC66F4-EBBC-45FC-A8A0-D56C470FB017}"/>
              </a:ext>
            </a:extLst>
          </p:cNvPr>
          <p:cNvSpPr>
            <a:spLocks noGrp="1"/>
          </p:cNvSpPr>
          <p:nvPr>
            <p:ph type="pic" sz="quarter" idx="11" hasCustomPrompt="1"/>
          </p:nvPr>
        </p:nvSpPr>
        <p:spPr>
          <a:xfrm>
            <a:off x="0" y="656704"/>
            <a:ext cx="12192000" cy="6201295"/>
          </a:xfrm>
          <a:solidFill>
            <a:schemeClr val="bg1">
              <a:lumMod val="85000"/>
            </a:schemeClr>
          </a:solidFill>
        </p:spPr>
        <p:txBody>
          <a:bodyPr/>
          <a:lstStyle>
            <a:lvl1pPr>
              <a:defRPr sz="1600"/>
            </a:lvl1pPr>
          </a:lstStyle>
          <a:p>
            <a:r>
              <a:rPr lang="en-GB" err="1"/>
              <a:t>Velg</a:t>
            </a:r>
            <a:r>
              <a:rPr lang="en-GB"/>
              <a:t> “</a:t>
            </a:r>
            <a:r>
              <a:rPr lang="en-GB" err="1"/>
              <a:t>Bilder</a:t>
            </a:r>
            <a:r>
              <a:rPr lang="en-GB"/>
              <a:t>” under “Sett inn”-</a:t>
            </a:r>
            <a:r>
              <a:rPr lang="en-GB" err="1"/>
              <a:t>fanen</a:t>
            </a:r>
            <a:r>
              <a:rPr lang="en-GB"/>
              <a:t> for å </a:t>
            </a:r>
            <a:r>
              <a:rPr lang="en-GB" err="1"/>
              <a:t>sette</a:t>
            </a:r>
            <a:r>
              <a:rPr lang="en-GB"/>
              <a:t> </a:t>
            </a:r>
            <a:r>
              <a:rPr lang="en-GB" err="1"/>
              <a:t>bakgrunnsbilde</a:t>
            </a:r>
            <a:endParaRPr lang="nb-NO"/>
          </a:p>
        </p:txBody>
      </p:sp>
      <p:sp>
        <p:nvSpPr>
          <p:cNvPr id="12" name="Rektangel 11">
            <a:extLst>
              <a:ext uri="{FF2B5EF4-FFF2-40B4-BE49-F238E27FC236}">
                <a16:creationId xmlns:a16="http://schemas.microsoft.com/office/drawing/2014/main" id="{1CADC9B8-6DA5-3BEF-F977-F37C7F63822C}"/>
              </a:ext>
            </a:extLst>
          </p:cNvPr>
          <p:cNvSpPr/>
          <p:nvPr/>
        </p:nvSpPr>
        <p:spPr>
          <a:xfrm>
            <a:off x="12601389" y="5775535"/>
            <a:ext cx="491707" cy="491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9CF7269B-6CFB-4B19-9A59-5DBFBED6EA3B}"/>
              </a:ext>
            </a:extLst>
          </p:cNvPr>
          <p:cNvSpPr/>
          <p:nvPr/>
        </p:nvSpPr>
        <p:spPr>
          <a:xfrm>
            <a:off x="13210989" y="5775534"/>
            <a:ext cx="491707" cy="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A13CAC46-0AE9-9926-484B-0204639F7ACB}"/>
              </a:ext>
            </a:extLst>
          </p:cNvPr>
          <p:cNvSpPr/>
          <p:nvPr/>
        </p:nvSpPr>
        <p:spPr>
          <a:xfrm>
            <a:off x="13820589" y="5775534"/>
            <a:ext cx="491707" cy="491707"/>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19BBD06E-A3A7-E863-F5C9-64D968AE5EC8}"/>
              </a:ext>
            </a:extLst>
          </p:cNvPr>
          <p:cNvSpPr txBox="1"/>
          <p:nvPr/>
        </p:nvSpPr>
        <p:spPr>
          <a:xfrm>
            <a:off x="12505428" y="5364957"/>
            <a:ext cx="3485071" cy="369332"/>
          </a:xfrm>
          <a:prstGeom prst="rect">
            <a:avLst/>
          </a:prstGeom>
          <a:noFill/>
        </p:spPr>
        <p:txBody>
          <a:bodyPr wrap="square" rtlCol="0">
            <a:spAutoFit/>
          </a:bodyPr>
          <a:lstStyle/>
          <a:p>
            <a:r>
              <a:rPr lang="nb-NO"/>
              <a:t>Primærfarger</a:t>
            </a:r>
          </a:p>
        </p:txBody>
      </p:sp>
      <p:sp>
        <p:nvSpPr>
          <p:cNvPr id="17" name="Rektangel 16">
            <a:extLst>
              <a:ext uri="{FF2B5EF4-FFF2-40B4-BE49-F238E27FC236}">
                <a16:creationId xmlns:a16="http://schemas.microsoft.com/office/drawing/2014/main" id="{FEC5D4D1-789B-72AF-979B-8C940C459265}"/>
              </a:ext>
            </a:extLst>
          </p:cNvPr>
          <p:cNvSpPr/>
          <p:nvPr/>
        </p:nvSpPr>
        <p:spPr>
          <a:xfrm>
            <a:off x="14430189" y="5775533"/>
            <a:ext cx="491707" cy="491707"/>
          </a:xfrm>
          <a:prstGeom prst="rect">
            <a:avLst/>
          </a:prstGeom>
          <a:solidFill>
            <a:srgbClr val="28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8">
            <a:extLst>
              <a:ext uri="{FF2B5EF4-FFF2-40B4-BE49-F238E27FC236}">
                <a16:creationId xmlns:a16="http://schemas.microsoft.com/office/drawing/2014/main" id="{81180507-77C5-3491-7F94-D9EA9E4A35D5}"/>
              </a:ext>
            </a:extLst>
          </p:cNvPr>
          <p:cNvSpPr>
            <a:spLocks noGrp="1"/>
          </p:cNvSpPr>
          <p:nvPr>
            <p:ph type="title" hasCustomPrompt="1"/>
          </p:nvPr>
        </p:nvSpPr>
        <p:spPr>
          <a:xfrm>
            <a:off x="803276" y="2067194"/>
            <a:ext cx="9608808" cy="984885"/>
          </a:xfrm>
        </p:spPr>
        <p:txBody>
          <a:bodyPr/>
          <a:lstStyle>
            <a:lvl1pPr>
              <a:lnSpc>
                <a:spcPct val="100000"/>
              </a:lnSpc>
              <a:defRPr sz="3200">
                <a:solidFill>
                  <a:schemeClr val="bg1"/>
                </a:solidFill>
              </a:defRPr>
            </a:lvl1pPr>
          </a:lstStyle>
          <a:p>
            <a:r>
              <a:rPr lang="nb-NO"/>
              <a:t>Klikk for å redigere tittelstil</a:t>
            </a:r>
            <a:br>
              <a:rPr lang="nb-NO"/>
            </a:br>
            <a:r>
              <a:rPr lang="nb-NO"/>
              <a:t>Varier med tekstfarge som passer til bildet</a:t>
            </a:r>
          </a:p>
        </p:txBody>
      </p:sp>
      <p:sp>
        <p:nvSpPr>
          <p:cNvPr id="3" name="Plassholder for dato 7">
            <a:extLst>
              <a:ext uri="{FF2B5EF4-FFF2-40B4-BE49-F238E27FC236}">
                <a16:creationId xmlns:a16="http://schemas.microsoft.com/office/drawing/2014/main" id="{F1A92C59-3D16-EBB1-C417-28A9772B4ACF}"/>
              </a:ext>
            </a:extLst>
          </p:cNvPr>
          <p:cNvSpPr>
            <a:spLocks noGrp="1"/>
          </p:cNvSpPr>
          <p:nvPr>
            <p:ph type="dt" sz="half" idx="12"/>
          </p:nvPr>
        </p:nvSpPr>
        <p:spPr>
          <a:xfrm>
            <a:off x="798882" y="5364957"/>
            <a:ext cx="894476" cy="215444"/>
          </a:xfrm>
          <a:prstGeom prst="rect">
            <a:avLst/>
          </a:prstGeom>
        </p:spPr>
        <p:txBody>
          <a:bodyPr wrap="none" lIns="0" tIns="0" rIns="0" bIns="0">
            <a:spAutoFit/>
          </a:bodyPr>
          <a:lstStyle>
            <a:lvl1pPr algn="l">
              <a:defRPr sz="1400" b="0">
                <a:solidFill>
                  <a:srgbClr val="222222"/>
                </a:solidFill>
              </a:defRPr>
            </a:lvl1pPr>
          </a:lstStyle>
          <a:p>
            <a:fld id="{D5CF531E-B21A-994C-9E14-4346B83E8DF3}" type="datetimeFigureOut">
              <a:rPr lang="nb-NO" smtClean="0"/>
              <a:t>19.03.2025</a:t>
            </a:fld>
            <a:endParaRPr lang="nb-NO"/>
          </a:p>
        </p:txBody>
      </p:sp>
      <p:sp>
        <p:nvSpPr>
          <p:cNvPr id="4" name="Plassholder for tekst 10">
            <a:extLst>
              <a:ext uri="{FF2B5EF4-FFF2-40B4-BE49-F238E27FC236}">
                <a16:creationId xmlns:a16="http://schemas.microsoft.com/office/drawing/2014/main" id="{AE43379B-A1D6-8BA3-966C-3BDFFB3C9B39}"/>
              </a:ext>
            </a:extLst>
          </p:cNvPr>
          <p:cNvSpPr>
            <a:spLocks noGrp="1"/>
          </p:cNvSpPr>
          <p:nvPr>
            <p:ph type="body" sz="quarter" idx="13" hasCustomPrompt="1"/>
          </p:nvPr>
        </p:nvSpPr>
        <p:spPr>
          <a:xfrm>
            <a:off x="803275" y="5032505"/>
            <a:ext cx="1711687" cy="215444"/>
          </a:xfrm>
        </p:spPr>
        <p:txBody>
          <a:bodyPr wrap="none" anchor="b" anchorCtr="0">
            <a:spAutoFit/>
          </a:bodyPr>
          <a:lstStyle>
            <a:lvl1pPr marL="0" indent="0" algn="l">
              <a:buNone/>
              <a:defRPr sz="1400"/>
            </a:lvl1pPr>
          </a:lstStyle>
          <a:p>
            <a:pPr lvl="0"/>
            <a:r>
              <a:rPr lang="nb-NO"/>
              <a:t>Navn Etternavn, Tittel</a:t>
            </a:r>
          </a:p>
        </p:txBody>
      </p:sp>
    </p:spTree>
    <p:extLst>
      <p:ext uri="{BB962C8B-B14F-4D97-AF65-F5344CB8AC3E}">
        <p14:creationId xmlns:p14="http://schemas.microsoft.com/office/powerpoint/2010/main" val="3441855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Fire kolonner">
    <p:spTree>
      <p:nvGrpSpPr>
        <p:cNvPr id="1" name=""/>
        <p:cNvGrpSpPr/>
        <p:nvPr/>
      </p:nvGrpSpPr>
      <p:grpSpPr>
        <a:xfrm>
          <a:off x="0" y="0"/>
          <a:ext cx="0" cy="0"/>
          <a:chOff x="0" y="0"/>
          <a:chExt cx="0" cy="0"/>
        </a:xfrm>
      </p:grpSpPr>
      <p:sp>
        <p:nvSpPr>
          <p:cNvPr id="2" name="Tittel 1"/>
          <p:cNvSpPr>
            <a:spLocks noGrp="1"/>
          </p:cNvSpPr>
          <p:nvPr>
            <p:ph type="title"/>
          </p:nvPr>
        </p:nvSpPr>
        <p:spPr>
          <a:xfrm>
            <a:off x="807977" y="844517"/>
            <a:ext cx="9533317" cy="387798"/>
          </a:xfrm>
        </p:spPr>
        <p:txBody>
          <a:bodyPr/>
          <a:lstStyle>
            <a:lvl1pPr>
              <a:defRPr sz="2800"/>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7"/>
            <a:ext cx="9584401"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5" name="Plassholder for tekst 7">
            <a:extLst>
              <a:ext uri="{FF2B5EF4-FFF2-40B4-BE49-F238E27FC236}">
                <a16:creationId xmlns:a16="http://schemas.microsoft.com/office/drawing/2014/main" id="{FE3B89D5-CB91-4866-29E1-5807283FA762}"/>
              </a:ext>
            </a:extLst>
          </p:cNvPr>
          <p:cNvSpPr>
            <a:spLocks noGrp="1"/>
          </p:cNvSpPr>
          <p:nvPr>
            <p:ph type="body" sz="quarter" idx="14"/>
          </p:nvPr>
        </p:nvSpPr>
        <p:spPr>
          <a:xfrm>
            <a:off x="815803" y="2060576"/>
            <a:ext cx="2354110"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Plassholder for tekst 7">
            <a:extLst>
              <a:ext uri="{FF2B5EF4-FFF2-40B4-BE49-F238E27FC236}">
                <a16:creationId xmlns:a16="http://schemas.microsoft.com/office/drawing/2014/main" id="{420AE18B-848E-D63D-E34E-4FDDFC20869D}"/>
              </a:ext>
            </a:extLst>
          </p:cNvPr>
          <p:cNvSpPr>
            <a:spLocks noGrp="1"/>
          </p:cNvSpPr>
          <p:nvPr>
            <p:ph type="body" sz="quarter" idx="15"/>
          </p:nvPr>
        </p:nvSpPr>
        <p:spPr>
          <a:xfrm>
            <a:off x="6146003" y="2060577"/>
            <a:ext cx="2448967"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Plassholder for tekst 7">
            <a:extLst>
              <a:ext uri="{FF2B5EF4-FFF2-40B4-BE49-F238E27FC236}">
                <a16:creationId xmlns:a16="http://schemas.microsoft.com/office/drawing/2014/main" id="{5F7061F6-E02A-C9EB-48F8-10E91BC6AF6B}"/>
              </a:ext>
            </a:extLst>
          </p:cNvPr>
          <p:cNvSpPr>
            <a:spLocks noGrp="1"/>
          </p:cNvSpPr>
          <p:nvPr>
            <p:ph type="body" sz="quarter" idx="16"/>
          </p:nvPr>
        </p:nvSpPr>
        <p:spPr>
          <a:xfrm>
            <a:off x="3418432" y="2060576"/>
            <a:ext cx="2448967"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8" name="Plassholder for tekst 7">
            <a:extLst>
              <a:ext uri="{FF2B5EF4-FFF2-40B4-BE49-F238E27FC236}">
                <a16:creationId xmlns:a16="http://schemas.microsoft.com/office/drawing/2014/main" id="{D62C06AB-7067-CF34-7603-30A883BF3994}"/>
              </a:ext>
            </a:extLst>
          </p:cNvPr>
          <p:cNvSpPr>
            <a:spLocks noGrp="1"/>
          </p:cNvSpPr>
          <p:nvPr>
            <p:ph type="body" sz="quarter" idx="17"/>
          </p:nvPr>
        </p:nvSpPr>
        <p:spPr>
          <a:xfrm>
            <a:off x="8875465" y="2060576"/>
            <a:ext cx="2448967" cy="3952908"/>
          </a:xfrm>
          <a:noFill/>
        </p:spPr>
        <p:txBody>
          <a:bodyPr lIns="180000" tIns="180000" rIns="180000" bIns="180000"/>
          <a:lstStyle>
            <a:lvl1pPr marL="4763" indent="-4763">
              <a:buNone/>
              <a:tabLst/>
              <a:defRPr sz="1500"/>
            </a:lvl1pPr>
            <a:lvl2pPr marL="4763" indent="0">
              <a:buNone/>
              <a:tabLst/>
              <a:defRPr sz="1500" b="1"/>
            </a:lvl2pPr>
            <a:lvl3pPr marL="222250" indent="-217488">
              <a:tabLst/>
              <a:defRPr sz="1500"/>
            </a:lvl3pPr>
            <a:lvl4pPr marL="401638" indent="-179388">
              <a:tabLst/>
              <a:defRPr/>
            </a:lvl4pPr>
            <a:lvl5pPr marL="581025" indent="-136525">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01724672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resentasjon">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39BE826C-3899-45DE-9D57-21F6E65F980A}"/>
              </a:ext>
            </a:extLst>
          </p:cNvPr>
          <p:cNvSpPr>
            <a:spLocks noGrp="1"/>
          </p:cNvSpPr>
          <p:nvPr>
            <p:ph type="title"/>
          </p:nvPr>
        </p:nvSpPr>
        <p:spPr>
          <a:xfrm>
            <a:off x="803275" y="844651"/>
            <a:ext cx="10515599" cy="430887"/>
          </a:xfrm>
        </p:spPr>
        <p:txBody>
          <a:bodyPr/>
          <a:lstStyle>
            <a:lvl1pPr>
              <a:lnSpc>
                <a:spcPct val="100000"/>
              </a:lnSpc>
              <a:defRPr sz="2800">
                <a:solidFill>
                  <a:schemeClr val="tx1"/>
                </a:solidFill>
              </a:defRPr>
            </a:lvl1pPr>
          </a:lstStyle>
          <a:p>
            <a:r>
              <a:rPr lang="en-GB"/>
              <a:t>Click to edit Master title style</a:t>
            </a:r>
            <a:endParaRPr lang="nb-NO"/>
          </a:p>
        </p:txBody>
      </p:sp>
      <p:sp>
        <p:nvSpPr>
          <p:cNvPr id="7" name="Rektangel 6">
            <a:extLst>
              <a:ext uri="{FF2B5EF4-FFF2-40B4-BE49-F238E27FC236}">
                <a16:creationId xmlns:a16="http://schemas.microsoft.com/office/drawing/2014/main" id="{5AE0AB59-4065-1EC6-077C-214F2C1D1B0E}"/>
              </a:ext>
            </a:extLst>
          </p:cNvPr>
          <p:cNvSpPr/>
          <p:nvPr/>
        </p:nvSpPr>
        <p:spPr>
          <a:xfrm>
            <a:off x="12601389" y="5775535"/>
            <a:ext cx="491707" cy="491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A9B4BA44-DBBD-0545-46E7-7CCF5A45AAAE}"/>
              </a:ext>
            </a:extLst>
          </p:cNvPr>
          <p:cNvSpPr/>
          <p:nvPr/>
        </p:nvSpPr>
        <p:spPr>
          <a:xfrm>
            <a:off x="13210989" y="5775534"/>
            <a:ext cx="491707" cy="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03FDDC9F-200C-1CB1-C354-2CE79B4E39CB}"/>
              </a:ext>
            </a:extLst>
          </p:cNvPr>
          <p:cNvSpPr/>
          <p:nvPr/>
        </p:nvSpPr>
        <p:spPr>
          <a:xfrm>
            <a:off x="13820589" y="5775534"/>
            <a:ext cx="491707" cy="491707"/>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8FEC2A9C-E474-642B-D13F-7C269F8849D3}"/>
              </a:ext>
            </a:extLst>
          </p:cNvPr>
          <p:cNvSpPr txBox="1"/>
          <p:nvPr/>
        </p:nvSpPr>
        <p:spPr>
          <a:xfrm>
            <a:off x="12505428" y="5364957"/>
            <a:ext cx="3485071" cy="369332"/>
          </a:xfrm>
          <a:prstGeom prst="rect">
            <a:avLst/>
          </a:prstGeom>
          <a:noFill/>
        </p:spPr>
        <p:txBody>
          <a:bodyPr wrap="square" rtlCol="0">
            <a:spAutoFit/>
          </a:bodyPr>
          <a:lstStyle/>
          <a:p>
            <a:r>
              <a:rPr lang="nb-NO"/>
              <a:t>Primærfarger</a:t>
            </a:r>
          </a:p>
        </p:txBody>
      </p:sp>
      <p:sp>
        <p:nvSpPr>
          <p:cNvPr id="13" name="Rektangel 12">
            <a:extLst>
              <a:ext uri="{FF2B5EF4-FFF2-40B4-BE49-F238E27FC236}">
                <a16:creationId xmlns:a16="http://schemas.microsoft.com/office/drawing/2014/main" id="{C8443D0C-4742-7B51-DA4D-4424D2AF7056}"/>
              </a:ext>
            </a:extLst>
          </p:cNvPr>
          <p:cNvSpPr/>
          <p:nvPr/>
        </p:nvSpPr>
        <p:spPr>
          <a:xfrm>
            <a:off x="14430189" y="5775533"/>
            <a:ext cx="491707" cy="491707"/>
          </a:xfrm>
          <a:prstGeom prst="rect">
            <a:avLst/>
          </a:prstGeom>
          <a:solidFill>
            <a:srgbClr val="28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3">
            <a:extLst>
              <a:ext uri="{FF2B5EF4-FFF2-40B4-BE49-F238E27FC236}">
                <a16:creationId xmlns:a16="http://schemas.microsoft.com/office/drawing/2014/main" id="{22376B45-7C56-7B81-4D83-C675EA44F400}"/>
              </a:ext>
            </a:extLst>
          </p:cNvPr>
          <p:cNvSpPr>
            <a:spLocks noGrp="1"/>
          </p:cNvSpPr>
          <p:nvPr>
            <p:ph type="body" sz="quarter" idx="23" hasCustomPrompt="1"/>
          </p:nvPr>
        </p:nvSpPr>
        <p:spPr>
          <a:xfrm>
            <a:off x="3886887" y="3998072"/>
            <a:ext cx="1933079" cy="438301"/>
          </a:xfrm>
        </p:spPr>
        <p:txBody>
          <a:bodyPr anchor="b">
            <a:noAutofit/>
          </a:bodyPr>
          <a:lstStyle>
            <a:lvl1pPr marL="0" indent="0">
              <a:buNone/>
              <a:defRPr sz="1600" b="1"/>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Navn</a:t>
            </a:r>
          </a:p>
        </p:txBody>
      </p:sp>
      <p:sp>
        <p:nvSpPr>
          <p:cNvPr id="24" name="Plassholder for tekst 5">
            <a:extLst>
              <a:ext uri="{FF2B5EF4-FFF2-40B4-BE49-F238E27FC236}">
                <a16:creationId xmlns:a16="http://schemas.microsoft.com/office/drawing/2014/main" id="{E272B2C4-3804-E291-49A5-27B69C236EBA}"/>
              </a:ext>
            </a:extLst>
          </p:cNvPr>
          <p:cNvSpPr>
            <a:spLocks noGrp="1"/>
          </p:cNvSpPr>
          <p:nvPr>
            <p:ph type="body" sz="quarter" idx="24" hasCustomPrompt="1"/>
          </p:nvPr>
        </p:nvSpPr>
        <p:spPr>
          <a:xfrm>
            <a:off x="3887497" y="4555286"/>
            <a:ext cx="1932545" cy="1458063"/>
          </a:xfrm>
        </p:spPr>
        <p:txBody>
          <a:bodyPr>
            <a:noAutofit/>
          </a:bodyPr>
          <a:lstStyle>
            <a:lvl1pPr marL="0" indent="0">
              <a:buNone/>
              <a:defRPr sz="1600"/>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Tittel og informasjon</a:t>
            </a:r>
          </a:p>
        </p:txBody>
      </p:sp>
      <p:sp>
        <p:nvSpPr>
          <p:cNvPr id="38" name="Plassholder for bilde 14">
            <a:extLst>
              <a:ext uri="{FF2B5EF4-FFF2-40B4-BE49-F238E27FC236}">
                <a16:creationId xmlns:a16="http://schemas.microsoft.com/office/drawing/2014/main" id="{8D831672-F95C-9DE6-BB14-10E087A751F4}"/>
              </a:ext>
            </a:extLst>
          </p:cNvPr>
          <p:cNvSpPr>
            <a:spLocks noGrp="1"/>
          </p:cNvSpPr>
          <p:nvPr>
            <p:ph type="pic" sz="quarter" idx="34"/>
          </p:nvPr>
        </p:nvSpPr>
        <p:spPr>
          <a:xfrm>
            <a:off x="3874530" y="2067371"/>
            <a:ext cx="1932544" cy="1930701"/>
          </a:xfrm>
          <a:custGeom>
            <a:avLst/>
            <a:gdLst>
              <a:gd name="connsiteX0" fmla="*/ 674696 w 1375442"/>
              <a:gd name="connsiteY0" fmla="*/ 0 h 1374129"/>
              <a:gd name="connsiteX1" fmla="*/ 700746 w 1375442"/>
              <a:gd name="connsiteY1" fmla="*/ 0 h 1374129"/>
              <a:gd name="connsiteX2" fmla="*/ 826321 w 1375442"/>
              <a:gd name="connsiteY2" fmla="*/ 12659 h 1374129"/>
              <a:gd name="connsiteX3" fmla="*/ 1375442 w 1375442"/>
              <a:gd name="connsiteY3" fmla="*/ 686408 h 1374129"/>
              <a:gd name="connsiteX4" fmla="*/ 687721 w 1375442"/>
              <a:gd name="connsiteY4" fmla="*/ 1374129 h 1374129"/>
              <a:gd name="connsiteX5" fmla="*/ 0 w 1375442"/>
              <a:gd name="connsiteY5" fmla="*/ 686408 h 1374129"/>
              <a:gd name="connsiteX6" fmla="*/ 549121 w 1375442"/>
              <a:gd name="connsiteY6" fmla="*/ 12659 h 13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442" h="1374129">
                <a:moveTo>
                  <a:pt x="674696" y="0"/>
                </a:moveTo>
                <a:lnTo>
                  <a:pt x="700746" y="0"/>
                </a:lnTo>
                <a:lnTo>
                  <a:pt x="826321" y="12659"/>
                </a:lnTo>
                <a:cubicBezTo>
                  <a:pt x="1139704" y="76787"/>
                  <a:pt x="1375442" y="354067"/>
                  <a:pt x="1375442" y="686408"/>
                </a:cubicBezTo>
                <a:cubicBezTo>
                  <a:pt x="1375442" y="1066226"/>
                  <a:pt x="1067539" y="1374129"/>
                  <a:pt x="687721" y="1374129"/>
                </a:cubicBezTo>
                <a:cubicBezTo>
                  <a:pt x="307903" y="1374129"/>
                  <a:pt x="0" y="1066226"/>
                  <a:pt x="0" y="686408"/>
                </a:cubicBezTo>
                <a:cubicBezTo>
                  <a:pt x="0" y="354067"/>
                  <a:pt x="235738" y="76787"/>
                  <a:pt x="549121" y="12659"/>
                </a:cubicBezTo>
                <a:close/>
              </a:path>
            </a:pathLst>
          </a:custGeom>
          <a:solidFill>
            <a:schemeClr val="accent4"/>
          </a:solidFill>
        </p:spPr>
        <p:txBody>
          <a:bodyPr wrap="square" anchor="ctr" anchorCtr="0">
            <a:noAutofit/>
          </a:bodyPr>
          <a:lstStyle>
            <a:lvl1pPr marL="0" indent="0" algn="ctr">
              <a:buNone/>
              <a:defRPr sz="1000"/>
            </a:lvl1pPr>
          </a:lstStyle>
          <a:p>
            <a:r>
              <a:rPr lang="en-GB"/>
              <a:t>Click icon to add picture</a:t>
            </a:r>
            <a:endParaRPr lang="nb-NO"/>
          </a:p>
        </p:txBody>
      </p:sp>
      <p:sp>
        <p:nvSpPr>
          <p:cNvPr id="39" name="Plassholder for tekst 3">
            <a:extLst>
              <a:ext uri="{FF2B5EF4-FFF2-40B4-BE49-F238E27FC236}">
                <a16:creationId xmlns:a16="http://schemas.microsoft.com/office/drawing/2014/main" id="{F1759423-99F3-2350-5B33-556F6E8D930A}"/>
              </a:ext>
            </a:extLst>
          </p:cNvPr>
          <p:cNvSpPr>
            <a:spLocks noGrp="1"/>
          </p:cNvSpPr>
          <p:nvPr>
            <p:ph type="body" sz="quarter" idx="35" hasCustomPrompt="1"/>
          </p:nvPr>
        </p:nvSpPr>
        <p:spPr>
          <a:xfrm>
            <a:off x="6190252" y="3998072"/>
            <a:ext cx="1933079" cy="438301"/>
          </a:xfrm>
        </p:spPr>
        <p:txBody>
          <a:bodyPr anchor="b">
            <a:noAutofit/>
          </a:bodyPr>
          <a:lstStyle>
            <a:lvl1pPr marL="0" indent="0">
              <a:buNone/>
              <a:defRPr sz="1600" b="1"/>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Navn</a:t>
            </a:r>
          </a:p>
        </p:txBody>
      </p:sp>
      <p:sp>
        <p:nvSpPr>
          <p:cNvPr id="40" name="Plassholder for tekst 5">
            <a:extLst>
              <a:ext uri="{FF2B5EF4-FFF2-40B4-BE49-F238E27FC236}">
                <a16:creationId xmlns:a16="http://schemas.microsoft.com/office/drawing/2014/main" id="{68437741-3367-561C-338C-12AA11BB4CD1}"/>
              </a:ext>
            </a:extLst>
          </p:cNvPr>
          <p:cNvSpPr>
            <a:spLocks noGrp="1"/>
          </p:cNvSpPr>
          <p:nvPr>
            <p:ph type="body" sz="quarter" idx="36" hasCustomPrompt="1"/>
          </p:nvPr>
        </p:nvSpPr>
        <p:spPr>
          <a:xfrm>
            <a:off x="6190862" y="4555286"/>
            <a:ext cx="1932545" cy="1458063"/>
          </a:xfrm>
        </p:spPr>
        <p:txBody>
          <a:bodyPr>
            <a:noAutofit/>
          </a:bodyPr>
          <a:lstStyle>
            <a:lvl1pPr marL="0" indent="0">
              <a:buNone/>
              <a:defRPr sz="1600"/>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Tittel og informasjon</a:t>
            </a:r>
          </a:p>
        </p:txBody>
      </p:sp>
      <p:sp>
        <p:nvSpPr>
          <p:cNvPr id="41" name="Plassholder for bilde 14">
            <a:extLst>
              <a:ext uri="{FF2B5EF4-FFF2-40B4-BE49-F238E27FC236}">
                <a16:creationId xmlns:a16="http://schemas.microsoft.com/office/drawing/2014/main" id="{27A13AAB-888D-6823-A940-04CCBB9C700E}"/>
              </a:ext>
            </a:extLst>
          </p:cNvPr>
          <p:cNvSpPr>
            <a:spLocks noGrp="1"/>
          </p:cNvSpPr>
          <p:nvPr>
            <p:ph type="pic" sz="quarter" idx="37"/>
          </p:nvPr>
        </p:nvSpPr>
        <p:spPr>
          <a:xfrm>
            <a:off x="6177895" y="2067371"/>
            <a:ext cx="1932544" cy="1930701"/>
          </a:xfrm>
          <a:custGeom>
            <a:avLst/>
            <a:gdLst>
              <a:gd name="connsiteX0" fmla="*/ 674696 w 1375442"/>
              <a:gd name="connsiteY0" fmla="*/ 0 h 1374129"/>
              <a:gd name="connsiteX1" fmla="*/ 700746 w 1375442"/>
              <a:gd name="connsiteY1" fmla="*/ 0 h 1374129"/>
              <a:gd name="connsiteX2" fmla="*/ 826321 w 1375442"/>
              <a:gd name="connsiteY2" fmla="*/ 12659 h 1374129"/>
              <a:gd name="connsiteX3" fmla="*/ 1375442 w 1375442"/>
              <a:gd name="connsiteY3" fmla="*/ 686408 h 1374129"/>
              <a:gd name="connsiteX4" fmla="*/ 687721 w 1375442"/>
              <a:gd name="connsiteY4" fmla="*/ 1374129 h 1374129"/>
              <a:gd name="connsiteX5" fmla="*/ 0 w 1375442"/>
              <a:gd name="connsiteY5" fmla="*/ 686408 h 1374129"/>
              <a:gd name="connsiteX6" fmla="*/ 549121 w 1375442"/>
              <a:gd name="connsiteY6" fmla="*/ 12659 h 13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442" h="1374129">
                <a:moveTo>
                  <a:pt x="674696" y="0"/>
                </a:moveTo>
                <a:lnTo>
                  <a:pt x="700746" y="0"/>
                </a:lnTo>
                <a:lnTo>
                  <a:pt x="826321" y="12659"/>
                </a:lnTo>
                <a:cubicBezTo>
                  <a:pt x="1139704" y="76787"/>
                  <a:pt x="1375442" y="354067"/>
                  <a:pt x="1375442" y="686408"/>
                </a:cubicBezTo>
                <a:cubicBezTo>
                  <a:pt x="1375442" y="1066226"/>
                  <a:pt x="1067539" y="1374129"/>
                  <a:pt x="687721" y="1374129"/>
                </a:cubicBezTo>
                <a:cubicBezTo>
                  <a:pt x="307903" y="1374129"/>
                  <a:pt x="0" y="1066226"/>
                  <a:pt x="0" y="686408"/>
                </a:cubicBezTo>
                <a:cubicBezTo>
                  <a:pt x="0" y="354067"/>
                  <a:pt x="235738" y="76787"/>
                  <a:pt x="549121" y="12659"/>
                </a:cubicBezTo>
                <a:close/>
              </a:path>
            </a:pathLst>
          </a:custGeom>
          <a:solidFill>
            <a:schemeClr val="accent4"/>
          </a:solidFill>
        </p:spPr>
        <p:txBody>
          <a:bodyPr wrap="square" anchor="ctr" anchorCtr="0">
            <a:noAutofit/>
          </a:bodyPr>
          <a:lstStyle>
            <a:lvl1pPr marL="0" indent="0" algn="ctr">
              <a:buNone/>
              <a:defRPr sz="1000"/>
            </a:lvl1pPr>
          </a:lstStyle>
          <a:p>
            <a:r>
              <a:rPr lang="en-GB"/>
              <a:t>Click icon to add picture</a:t>
            </a:r>
            <a:endParaRPr lang="nb-NO"/>
          </a:p>
        </p:txBody>
      </p:sp>
      <p:sp>
        <p:nvSpPr>
          <p:cNvPr id="42" name="Plassholder for tekst 3">
            <a:extLst>
              <a:ext uri="{FF2B5EF4-FFF2-40B4-BE49-F238E27FC236}">
                <a16:creationId xmlns:a16="http://schemas.microsoft.com/office/drawing/2014/main" id="{8210A2F9-AFD5-5AC3-F451-1397E94EFF42}"/>
              </a:ext>
            </a:extLst>
          </p:cNvPr>
          <p:cNvSpPr>
            <a:spLocks noGrp="1"/>
          </p:cNvSpPr>
          <p:nvPr>
            <p:ph type="body" sz="quarter" idx="38" hasCustomPrompt="1"/>
          </p:nvPr>
        </p:nvSpPr>
        <p:spPr>
          <a:xfrm>
            <a:off x="8493082" y="3998072"/>
            <a:ext cx="1933079" cy="438301"/>
          </a:xfrm>
        </p:spPr>
        <p:txBody>
          <a:bodyPr anchor="b">
            <a:noAutofit/>
          </a:bodyPr>
          <a:lstStyle>
            <a:lvl1pPr marL="0" indent="0">
              <a:buNone/>
              <a:defRPr sz="1600" b="1"/>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Navn</a:t>
            </a:r>
          </a:p>
        </p:txBody>
      </p:sp>
      <p:sp>
        <p:nvSpPr>
          <p:cNvPr id="43" name="Plassholder for tekst 5">
            <a:extLst>
              <a:ext uri="{FF2B5EF4-FFF2-40B4-BE49-F238E27FC236}">
                <a16:creationId xmlns:a16="http://schemas.microsoft.com/office/drawing/2014/main" id="{305F4ADE-95CE-42A5-7A6D-8D39273C07FC}"/>
              </a:ext>
            </a:extLst>
          </p:cNvPr>
          <p:cNvSpPr>
            <a:spLocks noGrp="1"/>
          </p:cNvSpPr>
          <p:nvPr>
            <p:ph type="body" sz="quarter" idx="39" hasCustomPrompt="1"/>
          </p:nvPr>
        </p:nvSpPr>
        <p:spPr>
          <a:xfrm>
            <a:off x="8493692" y="4555286"/>
            <a:ext cx="1932545" cy="1458063"/>
          </a:xfrm>
        </p:spPr>
        <p:txBody>
          <a:bodyPr>
            <a:noAutofit/>
          </a:bodyPr>
          <a:lstStyle>
            <a:lvl1pPr marL="0" indent="0">
              <a:buNone/>
              <a:defRPr sz="1600"/>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Tittel og informasjon</a:t>
            </a:r>
          </a:p>
        </p:txBody>
      </p:sp>
      <p:sp>
        <p:nvSpPr>
          <p:cNvPr id="44" name="Plassholder for bilde 14">
            <a:extLst>
              <a:ext uri="{FF2B5EF4-FFF2-40B4-BE49-F238E27FC236}">
                <a16:creationId xmlns:a16="http://schemas.microsoft.com/office/drawing/2014/main" id="{3F3E3985-E1C6-6F35-D9D3-4A89272E3D3E}"/>
              </a:ext>
            </a:extLst>
          </p:cNvPr>
          <p:cNvSpPr>
            <a:spLocks noGrp="1"/>
          </p:cNvSpPr>
          <p:nvPr>
            <p:ph type="pic" sz="quarter" idx="40"/>
          </p:nvPr>
        </p:nvSpPr>
        <p:spPr>
          <a:xfrm>
            <a:off x="8480725" y="2067371"/>
            <a:ext cx="1932544" cy="1930701"/>
          </a:xfrm>
          <a:custGeom>
            <a:avLst/>
            <a:gdLst>
              <a:gd name="connsiteX0" fmla="*/ 674696 w 1375442"/>
              <a:gd name="connsiteY0" fmla="*/ 0 h 1374129"/>
              <a:gd name="connsiteX1" fmla="*/ 700746 w 1375442"/>
              <a:gd name="connsiteY1" fmla="*/ 0 h 1374129"/>
              <a:gd name="connsiteX2" fmla="*/ 826321 w 1375442"/>
              <a:gd name="connsiteY2" fmla="*/ 12659 h 1374129"/>
              <a:gd name="connsiteX3" fmla="*/ 1375442 w 1375442"/>
              <a:gd name="connsiteY3" fmla="*/ 686408 h 1374129"/>
              <a:gd name="connsiteX4" fmla="*/ 687721 w 1375442"/>
              <a:gd name="connsiteY4" fmla="*/ 1374129 h 1374129"/>
              <a:gd name="connsiteX5" fmla="*/ 0 w 1375442"/>
              <a:gd name="connsiteY5" fmla="*/ 686408 h 1374129"/>
              <a:gd name="connsiteX6" fmla="*/ 549121 w 1375442"/>
              <a:gd name="connsiteY6" fmla="*/ 12659 h 13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442" h="1374129">
                <a:moveTo>
                  <a:pt x="674696" y="0"/>
                </a:moveTo>
                <a:lnTo>
                  <a:pt x="700746" y="0"/>
                </a:lnTo>
                <a:lnTo>
                  <a:pt x="826321" y="12659"/>
                </a:lnTo>
                <a:cubicBezTo>
                  <a:pt x="1139704" y="76787"/>
                  <a:pt x="1375442" y="354067"/>
                  <a:pt x="1375442" y="686408"/>
                </a:cubicBezTo>
                <a:cubicBezTo>
                  <a:pt x="1375442" y="1066226"/>
                  <a:pt x="1067539" y="1374129"/>
                  <a:pt x="687721" y="1374129"/>
                </a:cubicBezTo>
                <a:cubicBezTo>
                  <a:pt x="307903" y="1374129"/>
                  <a:pt x="0" y="1066226"/>
                  <a:pt x="0" y="686408"/>
                </a:cubicBezTo>
                <a:cubicBezTo>
                  <a:pt x="0" y="354067"/>
                  <a:pt x="235738" y="76787"/>
                  <a:pt x="549121" y="12659"/>
                </a:cubicBezTo>
                <a:close/>
              </a:path>
            </a:pathLst>
          </a:custGeom>
          <a:solidFill>
            <a:schemeClr val="accent4"/>
          </a:solidFill>
        </p:spPr>
        <p:txBody>
          <a:bodyPr wrap="square" anchor="ctr" anchorCtr="0">
            <a:noAutofit/>
          </a:bodyPr>
          <a:lstStyle>
            <a:lvl1pPr marL="0" indent="0" algn="ctr">
              <a:buNone/>
              <a:defRPr sz="1000"/>
            </a:lvl1pPr>
          </a:lstStyle>
          <a:p>
            <a:r>
              <a:rPr lang="en-GB"/>
              <a:t>Click icon to add picture</a:t>
            </a:r>
            <a:endParaRPr lang="nb-NO"/>
          </a:p>
        </p:txBody>
      </p:sp>
      <p:sp>
        <p:nvSpPr>
          <p:cNvPr id="45" name="Plassholder for tekst 3">
            <a:extLst>
              <a:ext uri="{FF2B5EF4-FFF2-40B4-BE49-F238E27FC236}">
                <a16:creationId xmlns:a16="http://schemas.microsoft.com/office/drawing/2014/main" id="{DE9C4011-6A87-BFF4-379A-32DDEEEAFD5D}"/>
              </a:ext>
            </a:extLst>
          </p:cNvPr>
          <p:cNvSpPr>
            <a:spLocks noGrp="1"/>
          </p:cNvSpPr>
          <p:nvPr>
            <p:ph type="body" sz="quarter" idx="41" hasCustomPrompt="1"/>
          </p:nvPr>
        </p:nvSpPr>
        <p:spPr>
          <a:xfrm>
            <a:off x="1590661" y="3998072"/>
            <a:ext cx="1933079" cy="438301"/>
          </a:xfrm>
        </p:spPr>
        <p:txBody>
          <a:bodyPr anchor="b">
            <a:noAutofit/>
          </a:bodyPr>
          <a:lstStyle>
            <a:lvl1pPr marL="0" indent="0">
              <a:buNone/>
              <a:defRPr sz="1600" b="1"/>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Navn</a:t>
            </a:r>
          </a:p>
        </p:txBody>
      </p:sp>
      <p:sp>
        <p:nvSpPr>
          <p:cNvPr id="46" name="Plassholder for tekst 5">
            <a:extLst>
              <a:ext uri="{FF2B5EF4-FFF2-40B4-BE49-F238E27FC236}">
                <a16:creationId xmlns:a16="http://schemas.microsoft.com/office/drawing/2014/main" id="{4BFCA74B-35C8-406A-0FAB-50EBA40E86A0}"/>
              </a:ext>
            </a:extLst>
          </p:cNvPr>
          <p:cNvSpPr>
            <a:spLocks noGrp="1"/>
          </p:cNvSpPr>
          <p:nvPr>
            <p:ph type="body" sz="quarter" idx="42" hasCustomPrompt="1"/>
          </p:nvPr>
        </p:nvSpPr>
        <p:spPr>
          <a:xfrm>
            <a:off x="1591271" y="4555286"/>
            <a:ext cx="1932545" cy="1458063"/>
          </a:xfrm>
        </p:spPr>
        <p:txBody>
          <a:bodyPr>
            <a:noAutofit/>
          </a:bodyPr>
          <a:lstStyle>
            <a:lvl1pPr marL="0" indent="0">
              <a:buNone/>
              <a:defRPr sz="1600"/>
            </a:lvl1pPr>
            <a:lvl2pPr marL="144000" indent="0">
              <a:buNone/>
              <a:defRPr sz="1000"/>
            </a:lvl2pPr>
            <a:lvl3pPr marL="277787" indent="0">
              <a:buNone/>
              <a:defRPr sz="1000"/>
            </a:lvl3pPr>
            <a:lvl4pPr marL="414337" indent="0">
              <a:buNone/>
              <a:defRPr sz="1000"/>
            </a:lvl4pPr>
            <a:lvl5pPr marL="539750" indent="0">
              <a:buNone/>
              <a:defRPr sz="1000"/>
            </a:lvl5pPr>
          </a:lstStyle>
          <a:p>
            <a:pPr lvl="0"/>
            <a:r>
              <a:rPr lang="nb-NO"/>
              <a:t>Tittel og informasjon</a:t>
            </a:r>
          </a:p>
        </p:txBody>
      </p:sp>
      <p:sp>
        <p:nvSpPr>
          <p:cNvPr id="47" name="Plassholder for bilde 14">
            <a:extLst>
              <a:ext uri="{FF2B5EF4-FFF2-40B4-BE49-F238E27FC236}">
                <a16:creationId xmlns:a16="http://schemas.microsoft.com/office/drawing/2014/main" id="{5C80F8DE-0238-EC0D-6196-FDCC8B86B2C0}"/>
              </a:ext>
            </a:extLst>
          </p:cNvPr>
          <p:cNvSpPr>
            <a:spLocks noGrp="1"/>
          </p:cNvSpPr>
          <p:nvPr>
            <p:ph type="pic" sz="quarter" idx="43"/>
          </p:nvPr>
        </p:nvSpPr>
        <p:spPr>
          <a:xfrm>
            <a:off x="1578304" y="2067371"/>
            <a:ext cx="1932544" cy="1930701"/>
          </a:xfrm>
          <a:custGeom>
            <a:avLst/>
            <a:gdLst>
              <a:gd name="connsiteX0" fmla="*/ 674696 w 1375442"/>
              <a:gd name="connsiteY0" fmla="*/ 0 h 1374129"/>
              <a:gd name="connsiteX1" fmla="*/ 700746 w 1375442"/>
              <a:gd name="connsiteY1" fmla="*/ 0 h 1374129"/>
              <a:gd name="connsiteX2" fmla="*/ 826321 w 1375442"/>
              <a:gd name="connsiteY2" fmla="*/ 12659 h 1374129"/>
              <a:gd name="connsiteX3" fmla="*/ 1375442 w 1375442"/>
              <a:gd name="connsiteY3" fmla="*/ 686408 h 1374129"/>
              <a:gd name="connsiteX4" fmla="*/ 687721 w 1375442"/>
              <a:gd name="connsiteY4" fmla="*/ 1374129 h 1374129"/>
              <a:gd name="connsiteX5" fmla="*/ 0 w 1375442"/>
              <a:gd name="connsiteY5" fmla="*/ 686408 h 1374129"/>
              <a:gd name="connsiteX6" fmla="*/ 549121 w 1375442"/>
              <a:gd name="connsiteY6" fmla="*/ 12659 h 13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442" h="1374129">
                <a:moveTo>
                  <a:pt x="674696" y="0"/>
                </a:moveTo>
                <a:lnTo>
                  <a:pt x="700746" y="0"/>
                </a:lnTo>
                <a:lnTo>
                  <a:pt x="826321" y="12659"/>
                </a:lnTo>
                <a:cubicBezTo>
                  <a:pt x="1139704" y="76787"/>
                  <a:pt x="1375442" y="354067"/>
                  <a:pt x="1375442" y="686408"/>
                </a:cubicBezTo>
                <a:cubicBezTo>
                  <a:pt x="1375442" y="1066226"/>
                  <a:pt x="1067539" y="1374129"/>
                  <a:pt x="687721" y="1374129"/>
                </a:cubicBezTo>
                <a:cubicBezTo>
                  <a:pt x="307903" y="1374129"/>
                  <a:pt x="0" y="1066226"/>
                  <a:pt x="0" y="686408"/>
                </a:cubicBezTo>
                <a:cubicBezTo>
                  <a:pt x="0" y="354067"/>
                  <a:pt x="235738" y="76787"/>
                  <a:pt x="549121" y="12659"/>
                </a:cubicBezTo>
                <a:close/>
              </a:path>
            </a:pathLst>
          </a:custGeom>
          <a:solidFill>
            <a:schemeClr val="accent4"/>
          </a:solidFill>
          <a:ln>
            <a:noFill/>
          </a:ln>
        </p:spPr>
        <p:txBody>
          <a:bodyPr wrap="square" anchor="ctr" anchorCtr="0">
            <a:noAutofit/>
          </a:bodyPr>
          <a:lstStyle>
            <a:lvl1pPr marL="0" indent="0" algn="ctr">
              <a:buNone/>
              <a:defRPr sz="1000"/>
            </a:lvl1pPr>
          </a:lstStyle>
          <a:p>
            <a:r>
              <a:rPr lang="en-GB"/>
              <a:t>Click icon to add picture</a:t>
            </a:r>
            <a:endParaRPr lang="nb-NO"/>
          </a:p>
        </p:txBody>
      </p:sp>
    </p:spTree>
    <p:extLst>
      <p:ext uri="{BB962C8B-B14F-4D97-AF65-F5344CB8AC3E}">
        <p14:creationId xmlns:p14="http://schemas.microsoft.com/office/powerpoint/2010/main" val="403862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tel, seksjonstittel, innholder og bilde">
    <p:spTree>
      <p:nvGrpSpPr>
        <p:cNvPr id="1" name=""/>
        <p:cNvGrpSpPr/>
        <p:nvPr/>
      </p:nvGrpSpPr>
      <p:grpSpPr>
        <a:xfrm>
          <a:off x="0" y="0"/>
          <a:ext cx="0" cy="0"/>
          <a:chOff x="0" y="0"/>
          <a:chExt cx="0" cy="0"/>
        </a:xfrm>
      </p:grpSpPr>
      <p:sp>
        <p:nvSpPr>
          <p:cNvPr id="2" name="Tittel 1"/>
          <p:cNvSpPr>
            <a:spLocks noGrp="1"/>
          </p:cNvSpPr>
          <p:nvPr>
            <p:ph type="title"/>
          </p:nvPr>
        </p:nvSpPr>
        <p:spPr>
          <a:xfrm>
            <a:off x="803274" y="844517"/>
            <a:ext cx="5288037" cy="387798"/>
          </a:xfrm>
        </p:spPr>
        <p:txBody>
          <a:bodyPr/>
          <a:lstStyle>
            <a:lvl1pPr>
              <a:defRPr sz="2800"/>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7"/>
            <a:ext cx="5302103"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6" name="Plassholder for bilde 5">
            <a:extLst>
              <a:ext uri="{FF2B5EF4-FFF2-40B4-BE49-F238E27FC236}">
                <a16:creationId xmlns:a16="http://schemas.microsoft.com/office/drawing/2014/main" id="{B3EE142D-2257-4190-A3EE-24AB908BD1CA}"/>
              </a:ext>
            </a:extLst>
          </p:cNvPr>
          <p:cNvSpPr>
            <a:spLocks noGrp="1"/>
          </p:cNvSpPr>
          <p:nvPr>
            <p:ph type="pic" sz="quarter" idx="13"/>
          </p:nvPr>
        </p:nvSpPr>
        <p:spPr>
          <a:xfrm>
            <a:off x="7174522" y="0"/>
            <a:ext cx="5017477" cy="6858000"/>
          </a:xfrm>
          <a:solidFill>
            <a:schemeClr val="bg1">
              <a:lumMod val="85000"/>
            </a:schemeClr>
          </a:solidFill>
        </p:spPr>
        <p:txBody>
          <a:bodyPr/>
          <a:lstStyle>
            <a:lvl1pPr>
              <a:defRPr/>
            </a:lvl1pPr>
          </a:lstStyle>
          <a:p>
            <a:r>
              <a:rPr lang="en-GB"/>
              <a:t>Click icon to add picture</a:t>
            </a:r>
            <a:endParaRPr lang="nb-NO"/>
          </a:p>
        </p:txBody>
      </p:sp>
      <p:sp>
        <p:nvSpPr>
          <p:cNvPr id="4" name="Plassholder for innhold 3">
            <a:extLst>
              <a:ext uri="{FF2B5EF4-FFF2-40B4-BE49-F238E27FC236}">
                <a16:creationId xmlns:a16="http://schemas.microsoft.com/office/drawing/2014/main" id="{4E54F3CD-CC00-4F16-A12D-D60EF5740247}"/>
              </a:ext>
            </a:extLst>
          </p:cNvPr>
          <p:cNvSpPr>
            <a:spLocks noGrp="1"/>
          </p:cNvSpPr>
          <p:nvPr>
            <p:ph sz="quarter" idx="15"/>
          </p:nvPr>
        </p:nvSpPr>
        <p:spPr>
          <a:xfrm>
            <a:off x="803275" y="2067608"/>
            <a:ext cx="5288036" cy="4241117"/>
          </a:xfrm>
          <a:prstGeom prst="rect">
            <a:avLst/>
          </a:prstGeom>
        </p:spPr>
        <p:txBody>
          <a:bodyPr lIns="0" tIns="0" rIns="0" bIns="0"/>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pic>
        <p:nvPicPr>
          <p:cNvPr id="3" name="Bilde 2">
            <a:extLst>
              <a:ext uri="{FF2B5EF4-FFF2-40B4-BE49-F238E27FC236}">
                <a16:creationId xmlns:a16="http://schemas.microsoft.com/office/drawing/2014/main" id="{65C2EA05-8B6D-D731-81E6-C0D9486DF243}"/>
              </a:ext>
            </a:extLst>
          </p:cNvPr>
          <p:cNvPicPr>
            <a:picLocks noChangeAspect="1"/>
          </p:cNvPicPr>
          <p:nvPr/>
        </p:nvPicPr>
        <p:blipFill>
          <a:blip r:embed="rId2"/>
          <a:stretch>
            <a:fillRect/>
          </a:stretch>
        </p:blipFill>
        <p:spPr>
          <a:xfrm>
            <a:off x="559728" y="6115015"/>
            <a:ext cx="2653897" cy="722136"/>
          </a:xfrm>
          <a:prstGeom prst="rect">
            <a:avLst/>
          </a:prstGeom>
        </p:spPr>
      </p:pic>
    </p:spTree>
    <p:extLst>
      <p:ext uri="{BB962C8B-B14F-4D97-AF65-F5344CB8AC3E}">
        <p14:creationId xmlns:p14="http://schemas.microsoft.com/office/powerpoint/2010/main" val="3539464396"/>
      </p:ext>
    </p:extLst>
  </p:cSld>
  <p:clrMapOvr>
    <a:masterClrMapping/>
  </p:clrMapOvr>
  <p:extLst>
    <p:ext uri="{DCECCB84-F9BA-43D5-87BE-67443E8EF086}">
      <p15:sldGuideLst xmlns:p15="http://schemas.microsoft.com/office/powerpoint/2012/main">
        <p15:guide id="2" pos="4520">
          <p15:clr>
            <a:srgbClr val="FBAE40"/>
          </p15:clr>
        </p15:guide>
        <p15:guide id="3"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tellysbilde - Tekst m bilde bak">
    <p:spTree>
      <p:nvGrpSpPr>
        <p:cNvPr id="1" name=""/>
        <p:cNvGrpSpPr/>
        <p:nvPr/>
      </p:nvGrpSpPr>
      <p:grpSpPr>
        <a:xfrm>
          <a:off x="0" y="0"/>
          <a:ext cx="0" cy="0"/>
          <a:chOff x="0" y="0"/>
          <a:chExt cx="0" cy="0"/>
        </a:xfrm>
      </p:grpSpPr>
      <p:sp>
        <p:nvSpPr>
          <p:cNvPr id="55" name="Plassholder for bilde 5">
            <a:extLst>
              <a:ext uri="{FF2B5EF4-FFF2-40B4-BE49-F238E27FC236}">
                <a16:creationId xmlns:a16="http://schemas.microsoft.com/office/drawing/2014/main" id="{96794DB7-14BF-1152-05E9-D363D68F66A0}"/>
              </a:ext>
            </a:extLst>
          </p:cNvPr>
          <p:cNvSpPr>
            <a:spLocks noGrp="1"/>
          </p:cNvSpPr>
          <p:nvPr>
            <p:ph type="pic" sz="quarter" idx="13" hasCustomPrompt="1"/>
          </p:nvPr>
        </p:nvSpPr>
        <p:spPr>
          <a:xfrm>
            <a:off x="299258" y="836612"/>
            <a:ext cx="11579905" cy="5472113"/>
          </a:xfrm>
          <a:solidFill>
            <a:schemeClr val="bg1">
              <a:lumMod val="85000"/>
            </a:schemeClr>
          </a:solidFill>
        </p:spPr>
        <p:txBody>
          <a:bodyPr/>
          <a:lstStyle>
            <a:lvl1pPr>
              <a:defRPr sz="1600"/>
            </a:lvl1pPr>
          </a:lstStyle>
          <a:p>
            <a:r>
              <a:rPr lang="en-GB" err="1"/>
              <a:t>Velg</a:t>
            </a:r>
            <a:r>
              <a:rPr lang="en-GB"/>
              <a:t> “</a:t>
            </a:r>
            <a:r>
              <a:rPr lang="en-GB" err="1"/>
              <a:t>Bilder</a:t>
            </a:r>
            <a:r>
              <a:rPr lang="en-GB"/>
              <a:t>” under “Sett inn”-</a:t>
            </a:r>
            <a:r>
              <a:rPr lang="en-GB" err="1"/>
              <a:t>fanen</a:t>
            </a:r>
            <a:r>
              <a:rPr lang="en-GB"/>
              <a:t> for å </a:t>
            </a:r>
            <a:r>
              <a:rPr lang="en-GB" err="1"/>
              <a:t>sette</a:t>
            </a:r>
            <a:r>
              <a:rPr lang="en-GB"/>
              <a:t> </a:t>
            </a:r>
            <a:r>
              <a:rPr lang="en-GB" err="1"/>
              <a:t>bakgrunnsbilde</a:t>
            </a:r>
            <a:endParaRPr lang="nb-NO"/>
          </a:p>
        </p:txBody>
      </p:sp>
      <p:sp>
        <p:nvSpPr>
          <p:cNvPr id="9" name="Tittel 8">
            <a:extLst>
              <a:ext uri="{FF2B5EF4-FFF2-40B4-BE49-F238E27FC236}">
                <a16:creationId xmlns:a16="http://schemas.microsoft.com/office/drawing/2014/main" id="{39BE826C-3899-45DE-9D57-21F6E65F980A}"/>
              </a:ext>
            </a:extLst>
          </p:cNvPr>
          <p:cNvSpPr>
            <a:spLocks noGrp="1"/>
          </p:cNvSpPr>
          <p:nvPr>
            <p:ph type="title" hasCustomPrompt="1"/>
          </p:nvPr>
        </p:nvSpPr>
        <p:spPr>
          <a:xfrm>
            <a:off x="803276" y="2067194"/>
            <a:ext cx="9608808" cy="984885"/>
          </a:xfrm>
        </p:spPr>
        <p:txBody>
          <a:bodyPr/>
          <a:lstStyle>
            <a:lvl1pPr>
              <a:lnSpc>
                <a:spcPct val="100000"/>
              </a:lnSpc>
              <a:defRPr sz="3200">
                <a:solidFill>
                  <a:schemeClr val="bg1"/>
                </a:solidFill>
              </a:defRPr>
            </a:lvl1pPr>
          </a:lstStyle>
          <a:p>
            <a:r>
              <a:rPr lang="nb-NO"/>
              <a:t>Klikk for å redigere tittelstil</a:t>
            </a:r>
            <a:br>
              <a:rPr lang="nb-NO"/>
            </a:br>
            <a:r>
              <a:rPr lang="nb-NO"/>
              <a:t>Varier med tekstfarge som passer til bildet</a:t>
            </a:r>
          </a:p>
        </p:txBody>
      </p:sp>
      <p:sp>
        <p:nvSpPr>
          <p:cNvPr id="56" name="TekstSylinder 55">
            <a:extLst>
              <a:ext uri="{FF2B5EF4-FFF2-40B4-BE49-F238E27FC236}">
                <a16:creationId xmlns:a16="http://schemas.microsoft.com/office/drawing/2014/main" id="{21EC47D7-ABEE-DD2E-D6C2-C130BE6661B7}"/>
              </a:ext>
            </a:extLst>
          </p:cNvPr>
          <p:cNvSpPr txBox="1"/>
          <p:nvPr/>
        </p:nvSpPr>
        <p:spPr>
          <a:xfrm>
            <a:off x="12370280" y="836612"/>
            <a:ext cx="3485071" cy="2031325"/>
          </a:xfrm>
          <a:prstGeom prst="rect">
            <a:avLst/>
          </a:prstGeom>
          <a:noFill/>
        </p:spPr>
        <p:txBody>
          <a:bodyPr wrap="square" rtlCol="0">
            <a:spAutoFit/>
          </a:bodyPr>
          <a:lstStyle/>
          <a:p>
            <a:r>
              <a:rPr lang="nb-NO"/>
              <a:t>Tips:</a:t>
            </a:r>
          </a:p>
          <a:p>
            <a:r>
              <a:rPr lang="nb-NO"/>
              <a:t>Bildet styrer fargen på </a:t>
            </a:r>
            <a:r>
              <a:rPr lang="nb-NO" err="1"/>
              <a:t>titlen</a:t>
            </a:r>
            <a:r>
              <a:rPr lang="nb-NO"/>
              <a:t> som </a:t>
            </a:r>
            <a:r>
              <a:rPr lang="nb-NO" err="1"/>
              <a:t>setttes</a:t>
            </a:r>
            <a:r>
              <a:rPr lang="nb-NO"/>
              <a:t> i tekstfargene rød, blå hvit eller sort.</a:t>
            </a:r>
          </a:p>
          <a:p>
            <a:endParaRPr lang="nb-NO"/>
          </a:p>
          <a:p>
            <a:r>
              <a:rPr lang="nb-NO"/>
              <a:t>På denne forsiden skal det benyttes bildet. </a:t>
            </a:r>
          </a:p>
        </p:txBody>
      </p:sp>
      <p:sp>
        <p:nvSpPr>
          <p:cNvPr id="57" name="Rektangel 56">
            <a:extLst>
              <a:ext uri="{FF2B5EF4-FFF2-40B4-BE49-F238E27FC236}">
                <a16:creationId xmlns:a16="http://schemas.microsoft.com/office/drawing/2014/main" id="{AA90597A-0114-B1D0-72E3-16AB86860B55}"/>
              </a:ext>
            </a:extLst>
          </p:cNvPr>
          <p:cNvSpPr/>
          <p:nvPr/>
        </p:nvSpPr>
        <p:spPr>
          <a:xfrm>
            <a:off x="12601389" y="5775535"/>
            <a:ext cx="491707" cy="491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a:extLst>
              <a:ext uri="{FF2B5EF4-FFF2-40B4-BE49-F238E27FC236}">
                <a16:creationId xmlns:a16="http://schemas.microsoft.com/office/drawing/2014/main" id="{F960AB10-0F4A-15E0-DB96-5BF0DA4D184E}"/>
              </a:ext>
            </a:extLst>
          </p:cNvPr>
          <p:cNvSpPr/>
          <p:nvPr/>
        </p:nvSpPr>
        <p:spPr>
          <a:xfrm>
            <a:off x="13210989" y="5775534"/>
            <a:ext cx="491707" cy="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58">
            <a:extLst>
              <a:ext uri="{FF2B5EF4-FFF2-40B4-BE49-F238E27FC236}">
                <a16:creationId xmlns:a16="http://schemas.microsoft.com/office/drawing/2014/main" id="{0E94EE35-BC09-1AF5-8004-CB80AE66F9DE}"/>
              </a:ext>
            </a:extLst>
          </p:cNvPr>
          <p:cNvSpPr/>
          <p:nvPr/>
        </p:nvSpPr>
        <p:spPr>
          <a:xfrm>
            <a:off x="13820589" y="5775534"/>
            <a:ext cx="491707" cy="491707"/>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TekstSylinder 60">
            <a:extLst>
              <a:ext uri="{FF2B5EF4-FFF2-40B4-BE49-F238E27FC236}">
                <a16:creationId xmlns:a16="http://schemas.microsoft.com/office/drawing/2014/main" id="{93D635C2-6D09-15AC-8A8B-3F9EF3BB68D5}"/>
              </a:ext>
            </a:extLst>
          </p:cNvPr>
          <p:cNvSpPr txBox="1"/>
          <p:nvPr/>
        </p:nvSpPr>
        <p:spPr>
          <a:xfrm>
            <a:off x="12505428" y="5364957"/>
            <a:ext cx="3485071" cy="369332"/>
          </a:xfrm>
          <a:prstGeom prst="rect">
            <a:avLst/>
          </a:prstGeom>
          <a:noFill/>
        </p:spPr>
        <p:txBody>
          <a:bodyPr wrap="square" rtlCol="0">
            <a:spAutoFit/>
          </a:bodyPr>
          <a:lstStyle/>
          <a:p>
            <a:r>
              <a:rPr lang="nb-NO"/>
              <a:t>Primærfarger</a:t>
            </a:r>
          </a:p>
        </p:txBody>
      </p:sp>
      <p:sp>
        <p:nvSpPr>
          <p:cNvPr id="62" name="Rektangel 61">
            <a:extLst>
              <a:ext uri="{FF2B5EF4-FFF2-40B4-BE49-F238E27FC236}">
                <a16:creationId xmlns:a16="http://schemas.microsoft.com/office/drawing/2014/main" id="{C46BD608-DA5E-3D57-4CAB-373649F1C1F3}"/>
              </a:ext>
            </a:extLst>
          </p:cNvPr>
          <p:cNvSpPr/>
          <p:nvPr/>
        </p:nvSpPr>
        <p:spPr>
          <a:xfrm>
            <a:off x="14430189" y="5775533"/>
            <a:ext cx="491707" cy="491707"/>
          </a:xfrm>
          <a:prstGeom prst="rect">
            <a:avLst/>
          </a:prstGeom>
          <a:solidFill>
            <a:srgbClr val="28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821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tel, seksjonstittel og to innholddeler">
    <p:spTree>
      <p:nvGrpSpPr>
        <p:cNvPr id="1" name=""/>
        <p:cNvGrpSpPr/>
        <p:nvPr/>
      </p:nvGrpSpPr>
      <p:grpSpPr>
        <a:xfrm>
          <a:off x="0" y="0"/>
          <a:ext cx="0" cy="0"/>
          <a:chOff x="0" y="0"/>
          <a:chExt cx="0" cy="0"/>
        </a:xfrm>
      </p:grpSpPr>
      <p:sp>
        <p:nvSpPr>
          <p:cNvPr id="2" name="Tittel 1"/>
          <p:cNvSpPr>
            <a:spLocks noGrp="1"/>
          </p:cNvSpPr>
          <p:nvPr>
            <p:ph type="title"/>
          </p:nvPr>
        </p:nvSpPr>
        <p:spPr>
          <a:xfrm>
            <a:off x="803274" y="844517"/>
            <a:ext cx="9462886" cy="498598"/>
          </a:xfrm>
        </p:spPr>
        <p:txBody>
          <a:bodyPr wrap="square">
            <a:spAutoFit/>
          </a:bodyPr>
          <a:lstStyle>
            <a:lvl1pPr>
              <a:defRPr>
                <a:solidFill>
                  <a:srgbClr val="222222"/>
                </a:solidFill>
              </a:defRPr>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6"/>
            <a:ext cx="476303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4" name="Plassholder for innhold 3">
            <a:extLst>
              <a:ext uri="{FF2B5EF4-FFF2-40B4-BE49-F238E27FC236}">
                <a16:creationId xmlns:a16="http://schemas.microsoft.com/office/drawing/2014/main" id="{2CFF029E-6E37-496C-82E1-58F6148CF9AD}"/>
              </a:ext>
            </a:extLst>
          </p:cNvPr>
          <p:cNvSpPr>
            <a:spLocks noGrp="1"/>
          </p:cNvSpPr>
          <p:nvPr>
            <p:ph sz="quarter" idx="13"/>
          </p:nvPr>
        </p:nvSpPr>
        <p:spPr>
          <a:xfrm>
            <a:off x="803274" y="2067609"/>
            <a:ext cx="5046197" cy="4241116"/>
          </a:xfrm>
          <a:prstGeom prst="rect">
            <a:avLst/>
          </a:prstGeom>
        </p:spPr>
        <p:txBody>
          <a:bodyPr lIns="0" tIns="0" rIns="0" bIns="0"/>
          <a:lstStyle>
            <a:lvl1pPr>
              <a:defRPr>
                <a:solidFill>
                  <a:srgbClr val="222222"/>
                </a:solidFill>
              </a:defRPr>
            </a:lvl1pPr>
            <a:lvl2pPr>
              <a:defRPr>
                <a:solidFill>
                  <a:srgbClr val="222222"/>
                </a:solidFill>
              </a:defRPr>
            </a:lvl2pPr>
            <a:lvl3pPr>
              <a:defRPr>
                <a:solidFill>
                  <a:srgbClr val="222222"/>
                </a:solidFill>
              </a:defRPr>
            </a:lvl3pPr>
            <a:lvl4pPr>
              <a:defRPr>
                <a:solidFill>
                  <a:srgbClr val="222222"/>
                </a:solidFill>
              </a:defRPr>
            </a:lvl4pPr>
            <a:lvl5pPr>
              <a:defRPr>
                <a:solidFill>
                  <a:srgbClr val="22222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9" name="Plassholder for innhold 3">
            <a:extLst>
              <a:ext uri="{FF2B5EF4-FFF2-40B4-BE49-F238E27FC236}">
                <a16:creationId xmlns:a16="http://schemas.microsoft.com/office/drawing/2014/main" id="{6E536627-5304-4E97-BD41-6EF114D9B8C4}"/>
              </a:ext>
            </a:extLst>
          </p:cNvPr>
          <p:cNvSpPr>
            <a:spLocks noGrp="1"/>
          </p:cNvSpPr>
          <p:nvPr>
            <p:ph sz="quarter" idx="14"/>
          </p:nvPr>
        </p:nvSpPr>
        <p:spPr>
          <a:xfrm>
            <a:off x="6271091" y="2067609"/>
            <a:ext cx="5046197" cy="4241116"/>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9178694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3">
            <a:extLst>
              <a:ext uri="{FF2B5EF4-FFF2-40B4-BE49-F238E27FC236}">
                <a16:creationId xmlns:a16="http://schemas.microsoft.com/office/drawing/2014/main" id="{DB9E87E4-53C6-9297-0081-D3380D480D7F}"/>
              </a:ext>
            </a:extLst>
          </p:cNvPr>
          <p:cNvSpPr>
            <a:spLocks noGrp="1"/>
          </p:cNvSpPr>
          <p:nvPr>
            <p:ph sz="quarter" idx="15"/>
          </p:nvPr>
        </p:nvSpPr>
        <p:spPr>
          <a:xfrm>
            <a:off x="803275" y="2067609"/>
            <a:ext cx="9533316" cy="4241116"/>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20886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tel og teks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D33DACE-5A20-ECE5-7DC0-DA3ABB7F1C72}"/>
              </a:ext>
            </a:extLst>
          </p:cNvPr>
          <p:cNvGraphicFramePr>
            <a:graphicFrameLocks noChangeAspect="1"/>
          </p:cNvGraphicFramePr>
          <p:nvPr userDrawn="1">
            <p:custDataLst>
              <p:tags r:id="rId1"/>
            </p:custDataLst>
            <p:extLst>
              <p:ext uri="{D42A27DB-BD31-4B8C-83A1-F6EECF244321}">
                <p14:modId xmlns:p14="http://schemas.microsoft.com/office/powerpoint/2010/main" val="1349267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9" imgH="330" progId="TCLayout.ActiveDocument.1">
                  <p:embed/>
                </p:oleObj>
              </mc:Choice>
              <mc:Fallback>
                <p:oleObj name="think-cell Slide" r:id="rId3" imgW="329" imgH="330" progId="TCLayout.ActiveDocument.1">
                  <p:embed/>
                  <p:pic>
                    <p:nvPicPr>
                      <p:cNvPr id="5" name="think-cell data - do not delete" hidden="1">
                        <a:extLst>
                          <a:ext uri="{FF2B5EF4-FFF2-40B4-BE49-F238E27FC236}">
                            <a16:creationId xmlns:a16="http://schemas.microsoft.com/office/drawing/2014/main" id="{2D33DACE-5A20-ECE5-7DC0-DA3ABB7F1C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tel 1"/>
          <p:cNvSpPr>
            <a:spLocks noGrp="1"/>
          </p:cNvSpPr>
          <p:nvPr>
            <p:ph type="title" hasCustomPrompt="1"/>
          </p:nvPr>
        </p:nvSpPr>
        <p:spPr>
          <a:xfrm>
            <a:off x="807977" y="256032"/>
            <a:ext cx="8531095" cy="387798"/>
          </a:xfrm>
        </p:spPr>
        <p:txBody>
          <a:bodyPr vert="horz"/>
          <a:lstStyle/>
          <a:p>
            <a:r>
              <a:rPr lang="en-GB"/>
              <a:t>Click to edit Master title style</a:t>
            </a:r>
            <a:endParaRPr lang="nb-NO"/>
          </a:p>
        </p:txBody>
      </p:sp>
    </p:spTree>
    <p:extLst>
      <p:ext uri="{BB962C8B-B14F-4D97-AF65-F5344CB8AC3E}">
        <p14:creationId xmlns:p14="http://schemas.microsoft.com/office/powerpoint/2010/main" val="1998716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C20615-C51E-51B7-3386-B5D201586EEF}"/>
              </a:ext>
            </a:extLst>
          </p:cNvPr>
          <p:cNvSpPr>
            <a:spLocks noGrp="1"/>
          </p:cNvSpPr>
          <p:nvPr>
            <p:ph type="sldNum" sz="quarter" idx="10"/>
          </p:nvPr>
        </p:nvSpPr>
        <p:spPr/>
        <p:txBody>
          <a:bodyPr/>
          <a:lstStyle/>
          <a:p>
            <a:fld id="{B468C484-443B-4B0A-828D-BB92BE3C34C2}" type="slidenum">
              <a:rPr lang="en-GB" smtClean="0"/>
              <a:t>‹#›</a:t>
            </a:fld>
            <a:endParaRPr lang="en-GB"/>
          </a:p>
        </p:txBody>
      </p:sp>
    </p:spTree>
    <p:extLst>
      <p:ext uri="{BB962C8B-B14F-4D97-AF65-F5344CB8AC3E}">
        <p14:creationId xmlns:p14="http://schemas.microsoft.com/office/powerpoint/2010/main" val="196799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lain">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E769351F-877B-4AA2-A540-2E709CD52FC0}"/>
              </a:ext>
            </a:extLst>
          </p:cNvPr>
          <p:cNvSpPr>
            <a:spLocks noGrp="1"/>
          </p:cNvSpPr>
          <p:nvPr>
            <p:ph type="body" sz="quarter" idx="14" hasCustomPrompt="1"/>
          </p:nvPr>
        </p:nvSpPr>
        <p:spPr>
          <a:xfrm>
            <a:off x="629610" y="6381750"/>
            <a:ext cx="8886325" cy="215998"/>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Slide Number Placeholder 5">
            <a:extLst>
              <a:ext uri="{FF2B5EF4-FFF2-40B4-BE49-F238E27FC236}">
                <a16:creationId xmlns:a16="http://schemas.microsoft.com/office/drawing/2014/main" id="{22D8470A-9DA9-482D-B35A-A5AB8DA3F220}"/>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6" name="Title 3">
            <a:extLst>
              <a:ext uri="{FF2B5EF4-FFF2-40B4-BE49-F238E27FC236}">
                <a16:creationId xmlns:a16="http://schemas.microsoft.com/office/drawing/2014/main" id="{B98E1304-CBF6-4CB7-ABC4-E54C88677935}"/>
              </a:ext>
            </a:extLst>
          </p:cNvPr>
          <p:cNvSpPr>
            <a:spLocks noGrp="1"/>
          </p:cNvSpPr>
          <p:nvPr>
            <p:ph type="title" hasCustomPrompt="1"/>
          </p:nvPr>
        </p:nvSpPr>
        <p:spPr>
          <a:xfrm>
            <a:off x="705644" y="760527"/>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7" name="Text Placeholder 2">
            <a:extLst>
              <a:ext uri="{FF2B5EF4-FFF2-40B4-BE49-F238E27FC236}">
                <a16:creationId xmlns:a16="http://schemas.microsoft.com/office/drawing/2014/main" id="{942191A7-2AE5-47F9-B17D-7B65E454FCC0}"/>
              </a:ext>
            </a:extLst>
          </p:cNvPr>
          <p:cNvSpPr>
            <a:spLocks noGrp="1"/>
          </p:cNvSpPr>
          <p:nvPr>
            <p:ph type="body" sz="quarter" idx="12" hasCustomPrompt="1"/>
          </p:nvPr>
        </p:nvSpPr>
        <p:spPr>
          <a:xfrm>
            <a:off x="711835" y="205740"/>
            <a:ext cx="3272727" cy="245003"/>
          </a:xfrm>
        </p:spPr>
        <p:txBody>
          <a:bodyPr wrap="none">
            <a:noAutofit/>
          </a:bodyPr>
          <a:lstStyle>
            <a:lvl1pPr marL="0" indent="0">
              <a:buNone/>
              <a:defRPr sz="1102">
                <a:solidFill>
                  <a:schemeClr val="tx2"/>
                </a:solidFill>
                <a:latin typeface="Arial" panose="020B0604020202020204" pitchFamily="34" charset="0"/>
                <a:cs typeface="Arial" panose="020B0604020202020204" pitchFamily="34" charset="0"/>
              </a:defRPr>
            </a:lvl1pPr>
          </a:lstStyle>
          <a:p>
            <a:pPr lvl="0"/>
            <a:r>
              <a:rPr lang="nb-NO" noProof="0"/>
              <a:t>Kraftløftet </a:t>
            </a:r>
          </a:p>
        </p:txBody>
      </p:sp>
    </p:spTree>
    <p:extLst>
      <p:ext uri="{BB962C8B-B14F-4D97-AF65-F5344CB8AC3E}">
        <p14:creationId xmlns:p14="http://schemas.microsoft.com/office/powerpoint/2010/main" val="2104447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Heldekkende bilde">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DE696432-A4B9-5AB4-4D28-1733FB735748}"/>
              </a:ext>
            </a:extLst>
          </p:cNvPr>
          <p:cNvSpPr>
            <a:spLocks noGrp="1"/>
          </p:cNvSpPr>
          <p:nvPr>
            <p:ph type="pic" sz="quarter" idx="13"/>
          </p:nvPr>
        </p:nvSpPr>
        <p:spPr>
          <a:xfrm>
            <a:off x="-1" y="-1"/>
            <a:ext cx="12192000" cy="6858000"/>
          </a:xfrm>
          <a:solidFill>
            <a:schemeClr val="bg1"/>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en-GB" sz="1350"/>
              <a:t>Click icon to add picture</a:t>
            </a:r>
            <a:endParaRPr lang="en-GB"/>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61F3B75F-E5C2-0C4F-9E67-E2870D26C1F5}" type="datetimeFigureOut">
              <a:rPr lang="nb-NO" smtClean="0"/>
              <a:t>19.03.2025</a:t>
            </a:fld>
            <a:endParaRPr lang="nb-NO"/>
          </a:p>
        </p:txBody>
      </p:sp>
      <p:pic>
        <p:nvPicPr>
          <p:cNvPr id="9" name="logo_hvit" hidden="1">
            <a:extLst>
              <a:ext uri="{FF2B5EF4-FFF2-40B4-BE49-F238E27FC236}">
                <a16:creationId xmlns:a16="http://schemas.microsoft.com/office/drawing/2014/main" id="{7A49746E-E2D3-F3A3-573E-E0202280E2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2" name="logo_blaa" descr="Shape&#10;&#10;Description automatically generated with medium confidence" hidden="1">
            <a:extLst>
              <a:ext uri="{FF2B5EF4-FFF2-40B4-BE49-F238E27FC236}">
                <a16:creationId xmlns:a16="http://schemas.microsoft.com/office/drawing/2014/main" id="{5AD8E919-B5CB-879F-EDA7-29B31028C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380" y="295770"/>
            <a:ext cx="862385" cy="205912"/>
          </a:xfrm>
          <a:prstGeom prst="rect">
            <a:avLst/>
          </a:prstGeom>
        </p:spPr>
      </p:pic>
      <p:sp>
        <p:nvSpPr>
          <p:cNvPr id="13" name="Text Placeholder 5">
            <a:extLst>
              <a:ext uri="{FF2B5EF4-FFF2-40B4-BE49-F238E27FC236}">
                <a16:creationId xmlns:a16="http://schemas.microsoft.com/office/drawing/2014/main" id="{ED826B1F-1422-01AF-B58B-07EF0F299605}"/>
              </a:ext>
            </a:extLst>
          </p:cNvPr>
          <p:cNvSpPr>
            <a:spLocks noGrp="1"/>
          </p:cNvSpPr>
          <p:nvPr>
            <p:ph type="body" sz="quarter" idx="32" hasCustomPrompt="1"/>
          </p:nvPr>
        </p:nvSpPr>
        <p:spPr>
          <a:xfrm>
            <a:off x="10982380" y="295770"/>
            <a:ext cx="868085" cy="205912"/>
          </a:xfrm>
          <a:blipFill>
            <a:blip r:embed="rId5"/>
            <a:stretch>
              <a:fillRect/>
            </a:stretch>
          </a:blipFill>
        </p:spPr>
        <p:txBody>
          <a:bodyPr/>
          <a:lstStyle>
            <a:lvl1pPr marL="0" indent="0">
              <a:buNone/>
              <a:defRPr/>
            </a:lvl1pPr>
          </a:lstStyle>
          <a:p>
            <a:pPr lvl="0"/>
            <a:r>
              <a:rPr lang="en-US"/>
              <a:t> </a:t>
            </a:r>
            <a:endParaRPr lang="nb-NO"/>
          </a:p>
        </p:txBody>
      </p:sp>
      <p:sp>
        <p:nvSpPr>
          <p:cNvPr id="15" name="Rektangel 14">
            <a:extLst>
              <a:ext uri="{FF2B5EF4-FFF2-40B4-BE49-F238E27FC236}">
                <a16:creationId xmlns:a16="http://schemas.microsoft.com/office/drawing/2014/main" id="{5748A900-8467-9A49-2159-80B86E8F00E9}"/>
              </a:ext>
            </a:extLst>
          </p:cNvPr>
          <p:cNvSpPr/>
          <p:nvPr/>
        </p:nvSpPr>
        <p:spPr>
          <a:xfrm>
            <a:off x="12386178" y="0"/>
            <a:ext cx="4248192" cy="3246723"/>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8959A05B-1D4E-62A6-4951-49A20043376A}"/>
              </a:ext>
            </a:extLst>
          </p:cNvPr>
          <p:cNvSpPr txBox="1">
            <a:spLocks/>
          </p:cNvSpPr>
          <p:nvPr/>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573688344"/>
      </p:ext>
    </p:extLst>
  </p:cSld>
  <p:clrMapOvr>
    <a:masterClrMapping/>
  </p:clrMapOvr>
  <p:extLst>
    <p:ext uri="{DCECCB84-F9BA-43D5-87BE-67443E8EF086}">
      <p15:sldGuideLst xmlns:p15="http://schemas.microsoft.com/office/powerpoint/2012/main">
        <p15:guide id="1" orient="horz" pos="25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Tittellysbilde - tekst">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39BE826C-3899-45DE-9D57-21F6E65F980A}"/>
              </a:ext>
            </a:extLst>
          </p:cNvPr>
          <p:cNvSpPr>
            <a:spLocks noGrp="1"/>
          </p:cNvSpPr>
          <p:nvPr>
            <p:ph type="title"/>
          </p:nvPr>
        </p:nvSpPr>
        <p:spPr>
          <a:xfrm>
            <a:off x="803275" y="2067609"/>
            <a:ext cx="10515599" cy="492443"/>
          </a:xfrm>
        </p:spPr>
        <p:txBody>
          <a:bodyPr/>
          <a:lstStyle>
            <a:lvl1pPr>
              <a:lnSpc>
                <a:spcPct val="100000"/>
              </a:lnSpc>
              <a:defRPr sz="3200">
                <a:solidFill>
                  <a:schemeClr val="tx1"/>
                </a:solidFill>
              </a:defRPr>
            </a:lvl1pPr>
          </a:lstStyle>
          <a:p>
            <a:r>
              <a:rPr lang="en-GB"/>
              <a:t>Click to edit Master title style</a:t>
            </a:r>
            <a:endParaRPr lang="nb-NO"/>
          </a:p>
        </p:txBody>
      </p:sp>
      <p:sp>
        <p:nvSpPr>
          <p:cNvPr id="52" name="Plassholder for dato 7">
            <a:extLst>
              <a:ext uri="{FF2B5EF4-FFF2-40B4-BE49-F238E27FC236}">
                <a16:creationId xmlns:a16="http://schemas.microsoft.com/office/drawing/2014/main" id="{42BE4464-04D9-D750-D02B-7D461C26F691}"/>
              </a:ext>
            </a:extLst>
          </p:cNvPr>
          <p:cNvSpPr>
            <a:spLocks noGrp="1"/>
          </p:cNvSpPr>
          <p:nvPr>
            <p:ph type="dt" sz="half" idx="11"/>
          </p:nvPr>
        </p:nvSpPr>
        <p:spPr>
          <a:xfrm>
            <a:off x="798882" y="5364957"/>
            <a:ext cx="894476" cy="215444"/>
          </a:xfrm>
          <a:prstGeom prst="rect">
            <a:avLst/>
          </a:prstGeom>
        </p:spPr>
        <p:txBody>
          <a:bodyPr wrap="none" lIns="0" tIns="0" rIns="0" bIns="0">
            <a:spAutoFit/>
          </a:bodyPr>
          <a:lstStyle>
            <a:lvl1pPr algn="l">
              <a:defRPr sz="1400" b="0">
                <a:solidFill>
                  <a:srgbClr val="222222"/>
                </a:solidFill>
              </a:defRPr>
            </a:lvl1pPr>
          </a:lstStyle>
          <a:p>
            <a:fld id="{D5CF531E-B21A-994C-9E14-4346B83E8DF3}" type="datetimeFigureOut">
              <a:rPr lang="nb-NO" smtClean="0"/>
              <a:t>19.03.2025</a:t>
            </a:fld>
            <a:endParaRPr lang="nb-NO"/>
          </a:p>
        </p:txBody>
      </p:sp>
      <p:sp>
        <p:nvSpPr>
          <p:cNvPr id="53" name="Plassholder for tekst 10">
            <a:extLst>
              <a:ext uri="{FF2B5EF4-FFF2-40B4-BE49-F238E27FC236}">
                <a16:creationId xmlns:a16="http://schemas.microsoft.com/office/drawing/2014/main" id="{86EFA16F-A5D2-A3D7-0908-D52C632519EB}"/>
              </a:ext>
            </a:extLst>
          </p:cNvPr>
          <p:cNvSpPr>
            <a:spLocks noGrp="1"/>
          </p:cNvSpPr>
          <p:nvPr>
            <p:ph type="body" sz="quarter" idx="12" hasCustomPrompt="1"/>
          </p:nvPr>
        </p:nvSpPr>
        <p:spPr>
          <a:xfrm>
            <a:off x="803275" y="5032505"/>
            <a:ext cx="1711687" cy="215444"/>
          </a:xfrm>
        </p:spPr>
        <p:txBody>
          <a:bodyPr wrap="none" anchor="b" anchorCtr="0">
            <a:spAutoFit/>
          </a:bodyPr>
          <a:lstStyle>
            <a:lvl1pPr marL="0" indent="0" algn="l">
              <a:buNone/>
              <a:defRPr sz="1400"/>
            </a:lvl1pPr>
          </a:lstStyle>
          <a:p>
            <a:pPr lvl="0"/>
            <a:r>
              <a:rPr lang="nb-NO"/>
              <a:t>Navn Etternavn, Tittel</a:t>
            </a:r>
          </a:p>
        </p:txBody>
      </p:sp>
      <p:sp>
        <p:nvSpPr>
          <p:cNvPr id="7" name="Rektangel 6">
            <a:extLst>
              <a:ext uri="{FF2B5EF4-FFF2-40B4-BE49-F238E27FC236}">
                <a16:creationId xmlns:a16="http://schemas.microsoft.com/office/drawing/2014/main" id="{5AE0AB59-4065-1EC6-077C-214F2C1D1B0E}"/>
              </a:ext>
            </a:extLst>
          </p:cNvPr>
          <p:cNvSpPr/>
          <p:nvPr/>
        </p:nvSpPr>
        <p:spPr>
          <a:xfrm>
            <a:off x="12601389" y="5775535"/>
            <a:ext cx="491707" cy="491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A9B4BA44-DBBD-0545-46E7-7CCF5A45AAAE}"/>
              </a:ext>
            </a:extLst>
          </p:cNvPr>
          <p:cNvSpPr/>
          <p:nvPr/>
        </p:nvSpPr>
        <p:spPr>
          <a:xfrm>
            <a:off x="13210989" y="5775534"/>
            <a:ext cx="491707" cy="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03FDDC9F-200C-1CB1-C354-2CE79B4E39CB}"/>
              </a:ext>
            </a:extLst>
          </p:cNvPr>
          <p:cNvSpPr/>
          <p:nvPr/>
        </p:nvSpPr>
        <p:spPr>
          <a:xfrm>
            <a:off x="13820589" y="5775534"/>
            <a:ext cx="491707" cy="491707"/>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8FEC2A9C-E474-642B-D13F-7C269F8849D3}"/>
              </a:ext>
            </a:extLst>
          </p:cNvPr>
          <p:cNvSpPr txBox="1"/>
          <p:nvPr/>
        </p:nvSpPr>
        <p:spPr>
          <a:xfrm>
            <a:off x="12505428" y="5364957"/>
            <a:ext cx="3485071" cy="369332"/>
          </a:xfrm>
          <a:prstGeom prst="rect">
            <a:avLst/>
          </a:prstGeom>
          <a:noFill/>
        </p:spPr>
        <p:txBody>
          <a:bodyPr wrap="square" rtlCol="0">
            <a:spAutoFit/>
          </a:bodyPr>
          <a:lstStyle/>
          <a:p>
            <a:r>
              <a:rPr lang="nb-NO"/>
              <a:t>Primærfarger</a:t>
            </a:r>
          </a:p>
        </p:txBody>
      </p:sp>
      <p:sp>
        <p:nvSpPr>
          <p:cNvPr id="13" name="Rektangel 12">
            <a:extLst>
              <a:ext uri="{FF2B5EF4-FFF2-40B4-BE49-F238E27FC236}">
                <a16:creationId xmlns:a16="http://schemas.microsoft.com/office/drawing/2014/main" id="{C8443D0C-4742-7B51-DA4D-4424D2AF7056}"/>
              </a:ext>
            </a:extLst>
          </p:cNvPr>
          <p:cNvSpPr/>
          <p:nvPr/>
        </p:nvSpPr>
        <p:spPr>
          <a:xfrm>
            <a:off x="14430189" y="5775533"/>
            <a:ext cx="491707" cy="491707"/>
          </a:xfrm>
          <a:prstGeom prst="rect">
            <a:avLst/>
          </a:prstGeom>
          <a:solidFill>
            <a:srgbClr val="28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8989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dslinje">
    <p:spTree>
      <p:nvGrpSpPr>
        <p:cNvPr id="1" name=""/>
        <p:cNvGrpSpPr/>
        <p:nvPr/>
      </p:nvGrpSpPr>
      <p:grpSpPr>
        <a:xfrm>
          <a:off x="0" y="0"/>
          <a:ext cx="0" cy="0"/>
          <a:chOff x="0" y="0"/>
          <a:chExt cx="0" cy="0"/>
        </a:xfrm>
      </p:grpSpPr>
      <p:sp>
        <p:nvSpPr>
          <p:cNvPr id="40" name="Line">
            <a:extLst>
              <a:ext uri="{FF2B5EF4-FFF2-40B4-BE49-F238E27FC236}">
                <a16:creationId xmlns:a16="http://schemas.microsoft.com/office/drawing/2014/main" id="{D1E8674F-7797-4752-B1E1-D365FE16B890}"/>
              </a:ext>
            </a:extLst>
          </p:cNvPr>
          <p:cNvSpPr/>
          <p:nvPr/>
        </p:nvSpPr>
        <p:spPr>
          <a:xfrm>
            <a:off x="2336224" y="3943453"/>
            <a:ext cx="7519553" cy="177336"/>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25394" cap="flat">
            <a:solidFill>
              <a:srgbClr val="022F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1" name="Line">
            <a:extLst>
              <a:ext uri="{FF2B5EF4-FFF2-40B4-BE49-F238E27FC236}">
                <a16:creationId xmlns:a16="http://schemas.microsoft.com/office/drawing/2014/main" id="{2169A50D-0303-44A0-91D6-D5BFAF49B5D9}"/>
              </a:ext>
            </a:extLst>
          </p:cNvPr>
          <p:cNvSpPr/>
          <p:nvPr/>
        </p:nvSpPr>
        <p:spPr>
          <a:xfrm>
            <a:off x="2336224" y="3943453"/>
            <a:ext cx="7519553" cy="177336"/>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25394" cap="flat">
            <a:solidFill>
              <a:srgbClr val="022F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2" name="VisibleLine">
            <a:extLst>
              <a:ext uri="{FF2B5EF4-FFF2-40B4-BE49-F238E27FC236}">
                <a16:creationId xmlns:a16="http://schemas.microsoft.com/office/drawing/2014/main" id="{5F55ECAD-ACC6-4BFE-8C1C-28FBB14242F1}"/>
              </a:ext>
            </a:extLst>
          </p:cNvPr>
          <p:cNvSpPr/>
          <p:nvPr/>
        </p:nvSpPr>
        <p:spPr>
          <a:xfrm flipV="1">
            <a:off x="726871" y="3884631"/>
            <a:ext cx="10742157" cy="58821"/>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38100" cap="flat">
            <a:solidFill>
              <a:schemeClr val="accent1"/>
            </a:solidFill>
            <a:prstDash val="solid"/>
            <a:round/>
            <a:headEnd type="oval"/>
            <a:tailEnd type="oval"/>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3" name="Content" hidden="1">
            <a:extLst>
              <a:ext uri="{FF2B5EF4-FFF2-40B4-BE49-F238E27FC236}">
                <a16:creationId xmlns:a16="http://schemas.microsoft.com/office/drawing/2014/main" id="{0D4E5082-9C1E-4BDC-A433-80824A133B2D}"/>
              </a:ext>
            </a:extLst>
          </p:cNvPr>
          <p:cNvSpPr txBox="1"/>
          <p:nvPr/>
        </p:nvSpPr>
        <p:spPr>
          <a:xfrm>
            <a:off x="2441889" y="3147205"/>
            <a:ext cx="1760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a:ln>
                  <a:noFill/>
                </a:ln>
                <a:solidFill>
                  <a:srgbClr val="0E81BD"/>
                </a:solidFill>
                <a:effectLst/>
                <a:uLnTx/>
                <a:uFillTx/>
                <a:latin typeface="Arial"/>
                <a:ea typeface="+mn-ea"/>
                <a:cs typeface="Arial"/>
                <a:sym typeface="Arial"/>
                <a:rtl val="0"/>
              </a:rPr>
              <a:t>Header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9" normalizeH="0" baseline="0" noProof="0">
                <a:ln>
                  <a:noFill/>
                </a:ln>
                <a:solidFill>
                  <a:srgbClr val="2E2C2C"/>
                </a:solidFill>
                <a:effectLst/>
                <a:uLnTx/>
                <a:uFillTx/>
                <a:latin typeface="Arial"/>
                <a:ea typeface="+mn-ea"/>
                <a:cs typeface="Arial"/>
                <a:sym typeface="Arial"/>
                <a:rtl val="0"/>
              </a:rPr>
              <a:t>Tekst</a:t>
            </a:r>
            <a:endParaRPr kumimoji="0" lang="nb-NO" sz="1050" b="1" i="0" u="none" strike="noStrike" kern="1200" cap="none" spc="0" normalizeH="0" baseline="0" noProof="0">
              <a:ln>
                <a:noFill/>
              </a:ln>
              <a:solidFill>
                <a:srgbClr val="2E2C2C"/>
              </a:solidFill>
              <a:effectLst/>
              <a:uLnTx/>
              <a:uFillTx/>
              <a:latin typeface="Arial"/>
              <a:ea typeface="+mn-ea"/>
              <a:cs typeface="Arial"/>
              <a:sym typeface="Arial"/>
              <a:rtl val="0"/>
            </a:endParaRPr>
          </a:p>
        </p:txBody>
      </p:sp>
      <p:grpSp>
        <p:nvGrpSpPr>
          <p:cNvPr id="44" name="Point" hidden="1">
            <a:extLst>
              <a:ext uri="{FF2B5EF4-FFF2-40B4-BE49-F238E27FC236}">
                <a16:creationId xmlns:a16="http://schemas.microsoft.com/office/drawing/2014/main" id="{DE5EE939-8344-41D9-BA9B-7A25CC10E5B5}"/>
              </a:ext>
            </a:extLst>
          </p:cNvPr>
          <p:cNvGrpSpPr/>
          <p:nvPr/>
        </p:nvGrpSpPr>
        <p:grpSpPr>
          <a:xfrm>
            <a:off x="2064982" y="3257403"/>
            <a:ext cx="401103" cy="1168187"/>
            <a:chOff x="2740879" y="4372403"/>
            <a:chExt cx="534856" cy="1557583"/>
          </a:xfrm>
        </p:grpSpPr>
        <p:sp>
          <p:nvSpPr>
            <p:cNvPr id="45" name="Frihåndsform: figur 23">
              <a:extLst>
                <a:ext uri="{FF2B5EF4-FFF2-40B4-BE49-F238E27FC236}">
                  <a16:creationId xmlns:a16="http://schemas.microsoft.com/office/drawing/2014/main" id="{B6F0A72B-FC6B-43AC-A62B-4E746B8B6DD7}"/>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6" name="Bullet">
              <a:extLst>
                <a:ext uri="{FF2B5EF4-FFF2-40B4-BE49-F238E27FC236}">
                  <a16:creationId xmlns:a16="http://schemas.microsoft.com/office/drawing/2014/main" id="{27001B20-347C-474A-B0AE-705FB3E7FEF1}"/>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1</a:t>
              </a:r>
            </a:p>
          </p:txBody>
        </p:sp>
        <p:grpSp>
          <p:nvGrpSpPr>
            <p:cNvPr id="47" name="Connector">
              <a:extLst>
                <a:ext uri="{FF2B5EF4-FFF2-40B4-BE49-F238E27FC236}">
                  <a16:creationId xmlns:a16="http://schemas.microsoft.com/office/drawing/2014/main" id="{4BAACC66-5C25-43B9-9D4A-371783A4978D}"/>
                </a:ext>
              </a:extLst>
            </p:cNvPr>
            <p:cNvGrpSpPr/>
            <p:nvPr/>
          </p:nvGrpSpPr>
          <p:grpSpPr>
            <a:xfrm>
              <a:off x="3008307" y="4372403"/>
              <a:ext cx="213967" cy="939680"/>
              <a:chOff x="3008307" y="4372403"/>
              <a:chExt cx="213967" cy="939680"/>
            </a:xfrm>
          </p:grpSpPr>
          <p:sp>
            <p:nvSpPr>
              <p:cNvPr id="48" name="Frihåndsform: figur 26">
                <a:extLst>
                  <a:ext uri="{FF2B5EF4-FFF2-40B4-BE49-F238E27FC236}">
                    <a16:creationId xmlns:a16="http://schemas.microsoft.com/office/drawing/2014/main" id="{4ED90619-148F-4CD1-9F80-593C6A3BEDA8}"/>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9" name="Frihåndsform: figur 27">
                <a:extLst>
                  <a:ext uri="{FF2B5EF4-FFF2-40B4-BE49-F238E27FC236}">
                    <a16:creationId xmlns:a16="http://schemas.microsoft.com/office/drawing/2014/main" id="{1218C74C-771E-4662-B568-3B0710EC8344}"/>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18" name="Rektangel 17">
            <a:extLst>
              <a:ext uri="{FF2B5EF4-FFF2-40B4-BE49-F238E27FC236}">
                <a16:creationId xmlns:a16="http://schemas.microsoft.com/office/drawing/2014/main" id="{8C3AD608-237D-4547-BA86-0F1A09EEBCF5}"/>
              </a:ext>
            </a:extLst>
          </p:cNvPr>
          <p:cNvSpPr/>
          <p:nvPr/>
        </p:nvSpPr>
        <p:spPr>
          <a:xfrm>
            <a:off x="12406951" y="1"/>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2E2C2C"/>
                </a:solidFill>
                <a:effectLst/>
                <a:uLnTx/>
                <a:uFillTx/>
                <a:latin typeface="Arial"/>
                <a:ea typeface="+mn-ea"/>
                <a:cs typeface="+mn-cs"/>
              </a:rPr>
              <a:t>Tidslinje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rPr>
              <a:t>Bruk kort og presis tittel. En tittel skal ikke overstige to linjer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rPr>
              <a:t>Klikk på NHO fanen i menylinjen og trykk på legg til hendelse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rPr>
              <a:t>Vi gjør oppmerksom på at avstanden justeres automatisk mellom punktene hver gang man legger til en hendelse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2E2C2C"/>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2E2C2C"/>
                </a:solidFill>
                <a:effectLst/>
                <a:uLnTx/>
                <a:uFillTx/>
                <a:latin typeface="Arial Nova" panose="020B0504020202020204" pitchFamily="34" charset="0"/>
                <a:ea typeface="+mn-ea"/>
                <a:cs typeface="+mn-cs"/>
              </a:rPr>
              <a:t>Farger</a:t>
            </a:r>
            <a:endParaRPr kumimoji="0" lang="nb-NO" sz="1200" b="0" i="0" u="none" strike="noStrike" kern="1200" cap="none" spc="0" normalizeH="0" baseline="0" noProof="0">
              <a:ln>
                <a:noFill/>
              </a:ln>
              <a:solidFill>
                <a:srgbClr val="2E2C2C"/>
              </a:solidFill>
              <a:effectLst/>
              <a:uLnTx/>
              <a:uFillTx/>
              <a:latin typeface="Arial Nova Light" panose="020B03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rPr>
              <a:t>Tekstfargen i NHOs presentasjoner  er blå, sort og hvit – følg malen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2E2C2C"/>
                </a:solidFill>
                <a:effectLst/>
                <a:uLnTx/>
                <a:uFillTx/>
                <a:latin typeface="Arial Nova Light" panose="020F0302020204030204" pitchFamily="34" charset="0"/>
                <a:ea typeface="+mn-ea"/>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2E2C2C"/>
              </a:solidFill>
              <a:effectLst/>
              <a:uLnTx/>
              <a:uFillTx/>
              <a:latin typeface="Arial Nova Light" panose="020B0304020202020204" pitchFamily="34" charset="0"/>
              <a:ea typeface="+mn-ea"/>
              <a:cs typeface="+mn-cs"/>
            </a:endParaRPr>
          </a:p>
        </p:txBody>
      </p:sp>
      <p:sp>
        <p:nvSpPr>
          <p:cNvPr id="19" name="Tittel 1">
            <a:extLst>
              <a:ext uri="{FF2B5EF4-FFF2-40B4-BE49-F238E27FC236}">
                <a16:creationId xmlns:a16="http://schemas.microsoft.com/office/drawing/2014/main" id="{554BC879-EFF5-5741-8BA4-18FDFAF36A22}"/>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4" name="Plassholder for tekst 7">
            <a:extLst>
              <a:ext uri="{FF2B5EF4-FFF2-40B4-BE49-F238E27FC236}">
                <a16:creationId xmlns:a16="http://schemas.microsoft.com/office/drawing/2014/main" id="{80366F57-16F4-014B-B219-0F90BE959ED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C54751D-4839-173C-34CF-050EF31D9AC3}"/>
              </a:ext>
            </a:extLst>
          </p:cNvPr>
          <p:cNvSpPr>
            <a:spLocks noGrp="1"/>
          </p:cNvSpPr>
          <p:nvPr>
            <p:ph type="dt" sz="half" idx="3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CC6B5-98A5-754E-8730-8A426B93158A}" type="datetime1">
              <a:rPr kumimoji="0" lang="nb-NO" sz="1800" b="0" i="0" u="none" strike="noStrike" kern="1200" cap="none" spc="0" normalizeH="0" baseline="0" noProof="0" smtClean="0">
                <a:ln>
                  <a:noFill/>
                </a:ln>
                <a:solidFill>
                  <a:srgbClr val="2E2C2C"/>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19.03.2025</a:t>
            </a:fld>
            <a:endParaRPr kumimoji="0" lang="nb-NO" sz="1800" b="0" i="0" u="none" strike="noStrike" kern="1200" cap="none" spc="0" normalizeH="0" baseline="0" noProof="0">
              <a:ln>
                <a:noFill/>
              </a:ln>
              <a:solidFill>
                <a:srgbClr val="2E2C2C"/>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B31935D-7E8D-ACD1-4313-02C2F244F179}"/>
              </a:ext>
            </a:extLst>
          </p:cNvPr>
          <p:cNvSpPr>
            <a:spLocks noGrp="1"/>
          </p:cNvSpPr>
          <p:nvPr>
            <p:ph type="ftr" sz="quarter" idx="36"/>
          </p:nvPr>
        </p:nvSpPr>
        <p:spPr>
          <a:xfrm>
            <a:off x="674124" y="6479747"/>
            <a:ext cx="9069001" cy="207749"/>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E2C2C"/>
              </a:solidFill>
              <a:effectLst/>
              <a:uLnTx/>
              <a:uFillTx/>
              <a:latin typeface="Arial"/>
              <a:ea typeface="+mn-ea"/>
              <a:cs typeface="+mn-cs"/>
            </a:endParaRPr>
          </a:p>
        </p:txBody>
      </p:sp>
      <p:sp>
        <p:nvSpPr>
          <p:cNvPr id="20" name="Slide Number Placeholder 6">
            <a:extLst>
              <a:ext uri="{FF2B5EF4-FFF2-40B4-BE49-F238E27FC236}">
                <a16:creationId xmlns:a16="http://schemas.microsoft.com/office/drawing/2014/main" id="{FE941991-5789-D88B-D5B0-67DA2715174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pPr marL="0" marR="0" lvl="0" indent="0" algn="r" defTabSz="914248" rtl="0" eaLnBrk="1" fontAlgn="auto" latinLnBrk="0" hangingPunct="1">
              <a:lnSpc>
                <a:spcPct val="100000"/>
              </a:lnSpc>
              <a:spcBef>
                <a:spcPts val="0"/>
              </a:spcBef>
              <a:spcAft>
                <a:spcPts val="0"/>
              </a:spcAft>
              <a:buClrTx/>
              <a:buSzTx/>
              <a:buFontTx/>
              <a:buNone/>
              <a:tabLst/>
              <a:defRPr/>
            </a:pPr>
            <a:fld id="{B7B102EC-AAEC-484C-8A9B-B15A6B4E7EEA}" type="slidenum">
              <a:rPr kumimoji="0" lang="nb-NO" sz="1200" b="0" i="0" u="none" strike="noStrike" kern="1200" cap="none" spc="0" normalizeH="0" baseline="0" noProof="0" smtClean="0">
                <a:ln>
                  <a:noFill/>
                </a:ln>
                <a:solidFill>
                  <a:srgbClr val="2E2C2C"/>
                </a:solidFill>
                <a:effectLst/>
                <a:uLnTx/>
                <a:uFillTx/>
                <a:latin typeface="Arial"/>
                <a:ea typeface="+mn-ea"/>
                <a:cs typeface="+mn-cs"/>
              </a:rPr>
              <a:pPr marL="0" marR="0" lvl="0" indent="0" algn="r" defTabSz="914248"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srgbClr val="2E2C2C"/>
              </a:solidFill>
              <a:effectLst/>
              <a:uLnTx/>
              <a:uFillTx/>
              <a:latin typeface="Arial"/>
              <a:ea typeface="+mn-ea"/>
              <a:cs typeface="+mn-cs"/>
            </a:endParaRPr>
          </a:p>
        </p:txBody>
      </p:sp>
    </p:spTree>
    <p:extLst>
      <p:ext uri="{BB962C8B-B14F-4D97-AF65-F5344CB8AC3E}">
        <p14:creationId xmlns:p14="http://schemas.microsoft.com/office/powerpoint/2010/main" val="1463035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AD60567-7B76-4939-8DE9-B1D6A37F97F2}"/>
              </a:ext>
            </a:extLst>
          </p:cNvPr>
          <p:cNvSpPr>
            <a:spLocks noGrp="1"/>
          </p:cNvSpPr>
          <p:nvPr>
            <p:ph type="sldNum" sz="quarter" idx="4"/>
          </p:nvPr>
        </p:nvSpPr>
        <p:spPr>
          <a:xfrm>
            <a:off x="11425037"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17" name="Title 3">
            <a:extLst>
              <a:ext uri="{FF2B5EF4-FFF2-40B4-BE49-F238E27FC236}">
                <a16:creationId xmlns:a16="http://schemas.microsoft.com/office/drawing/2014/main" id="{3E74AD1A-8083-409F-99DE-4C582897DE31}"/>
              </a:ext>
            </a:extLst>
          </p:cNvPr>
          <p:cNvSpPr>
            <a:spLocks noGrp="1"/>
          </p:cNvSpPr>
          <p:nvPr>
            <p:ph type="title" hasCustomPrompt="1"/>
          </p:nvPr>
        </p:nvSpPr>
        <p:spPr>
          <a:xfrm>
            <a:off x="1718423" y="1216163"/>
            <a:ext cx="4932000" cy="755999"/>
          </a:xfrm>
          <a:prstGeom prst="rect">
            <a:avLst/>
          </a:prstGeom>
        </p:spPr>
        <p:txBody>
          <a:bodyPr/>
          <a:lstStyle>
            <a:lvl1pPr algn="l">
              <a:defRPr sz="3000" b="0">
                <a:solidFill>
                  <a:schemeClr val="tx2"/>
                </a:solidFill>
                <a:latin typeface="Arial" panose="020B0604020202020204" pitchFamily="34" charset="0"/>
                <a:cs typeface="Arial" panose="020B0604020202020204" pitchFamily="34" charset="0"/>
              </a:defRPr>
            </a:lvl1pPr>
          </a:lstStyle>
          <a:p>
            <a:r>
              <a:rPr lang="nb-NO" noProof="0"/>
              <a:t>&lt;agenda&gt;</a:t>
            </a:r>
          </a:p>
        </p:txBody>
      </p:sp>
      <p:sp>
        <p:nvSpPr>
          <p:cNvPr id="3" name="Plassholder for tekst 4">
            <a:extLst>
              <a:ext uri="{FF2B5EF4-FFF2-40B4-BE49-F238E27FC236}">
                <a16:creationId xmlns:a16="http://schemas.microsoft.com/office/drawing/2014/main" id="{3F995679-4BA2-5D4A-9477-3FB13415337D}"/>
              </a:ext>
            </a:extLst>
          </p:cNvPr>
          <p:cNvSpPr>
            <a:spLocks noGrp="1"/>
          </p:cNvSpPr>
          <p:nvPr>
            <p:ph type="body" sz="quarter" idx="29" hasCustomPrompt="1"/>
          </p:nvPr>
        </p:nvSpPr>
        <p:spPr>
          <a:xfrm>
            <a:off x="1015622" y="1903103"/>
            <a:ext cx="7682752" cy="3798937"/>
          </a:xfrm>
          <a:prstGeom prst="rect">
            <a:avLst/>
          </a:prstGeom>
        </p:spPr>
        <p:txBody>
          <a:bodyPr lIns="0" tIns="0" rIns="0" bIns="0" anchor="t">
            <a:noAutofit/>
          </a:bodyPr>
          <a:lstStyle>
            <a:lvl1pPr marL="285750" indent="-285750" algn="l">
              <a:lnSpc>
                <a:spcPct val="120000"/>
              </a:lnSpc>
              <a:spcBef>
                <a:spcPts val="0"/>
              </a:spcBef>
              <a:spcAft>
                <a:spcPts val="600"/>
              </a:spcAft>
              <a:buClr>
                <a:schemeClr val="accent2"/>
              </a:buClr>
              <a:buSzPct val="110000"/>
              <a:buFont typeface="Arial" panose="020B0604020202020204" pitchFamily="34" charset="0"/>
              <a:buChar char="•"/>
              <a:defRPr sz="1400" b="0" i="0" u="none" cap="none">
                <a:solidFill>
                  <a:schemeClr val="tx2"/>
                </a:solidFill>
                <a:latin typeface="Arial" panose="020B0604020202020204" pitchFamily="34" charset="0"/>
                <a:cs typeface="Arial" panose="020B0604020202020204" pitchFamily="34" charset="0"/>
              </a:defRPr>
            </a:lvl1pPr>
          </a:lstStyle>
          <a:p>
            <a:pPr lvl="0"/>
            <a:r>
              <a:rPr lang="nb-NO"/>
              <a:t>Klikk for å skrive tekst i malen</a:t>
            </a:r>
          </a:p>
        </p:txBody>
      </p:sp>
    </p:spTree>
    <p:extLst>
      <p:ext uri="{BB962C8B-B14F-4D97-AF65-F5344CB8AC3E}">
        <p14:creationId xmlns:p14="http://schemas.microsoft.com/office/powerpoint/2010/main" val="353390291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lain">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E769351F-877B-4AA2-A540-2E709CD52FC0}"/>
              </a:ext>
            </a:extLst>
          </p:cNvPr>
          <p:cNvSpPr>
            <a:spLocks noGrp="1"/>
          </p:cNvSpPr>
          <p:nvPr>
            <p:ph type="body" sz="quarter" idx="14" hasCustomPrompt="1"/>
          </p:nvPr>
        </p:nvSpPr>
        <p:spPr>
          <a:xfrm>
            <a:off x="629610" y="6381750"/>
            <a:ext cx="8886325" cy="215998"/>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Slide Number Placeholder 5">
            <a:extLst>
              <a:ext uri="{FF2B5EF4-FFF2-40B4-BE49-F238E27FC236}">
                <a16:creationId xmlns:a16="http://schemas.microsoft.com/office/drawing/2014/main" id="{22D8470A-9DA9-482D-B35A-A5AB8DA3F220}"/>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6" name="Title 3">
            <a:extLst>
              <a:ext uri="{FF2B5EF4-FFF2-40B4-BE49-F238E27FC236}">
                <a16:creationId xmlns:a16="http://schemas.microsoft.com/office/drawing/2014/main" id="{B98E1304-CBF6-4CB7-ABC4-E54C88677935}"/>
              </a:ext>
            </a:extLst>
          </p:cNvPr>
          <p:cNvSpPr>
            <a:spLocks noGrp="1"/>
          </p:cNvSpPr>
          <p:nvPr>
            <p:ph type="title" hasCustomPrompt="1"/>
          </p:nvPr>
        </p:nvSpPr>
        <p:spPr>
          <a:xfrm>
            <a:off x="705644" y="760527"/>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7" name="Text Placeholder 2">
            <a:extLst>
              <a:ext uri="{FF2B5EF4-FFF2-40B4-BE49-F238E27FC236}">
                <a16:creationId xmlns:a16="http://schemas.microsoft.com/office/drawing/2014/main" id="{942191A7-2AE5-47F9-B17D-7B65E454FCC0}"/>
              </a:ext>
            </a:extLst>
          </p:cNvPr>
          <p:cNvSpPr>
            <a:spLocks noGrp="1"/>
          </p:cNvSpPr>
          <p:nvPr>
            <p:ph type="body" sz="quarter" idx="12" hasCustomPrompt="1"/>
          </p:nvPr>
        </p:nvSpPr>
        <p:spPr>
          <a:xfrm>
            <a:off x="711835" y="205740"/>
            <a:ext cx="3272727" cy="245003"/>
          </a:xfrm>
        </p:spPr>
        <p:txBody>
          <a:bodyPr wrap="none">
            <a:noAutofit/>
          </a:bodyPr>
          <a:lstStyle>
            <a:lvl1pPr marL="0" indent="0">
              <a:buNone/>
              <a:defRPr sz="1102">
                <a:solidFill>
                  <a:schemeClr val="tx2"/>
                </a:solidFill>
                <a:latin typeface="Arial" panose="020B0604020202020204" pitchFamily="34" charset="0"/>
                <a:cs typeface="Arial" panose="020B0604020202020204" pitchFamily="34" charset="0"/>
              </a:defRPr>
            </a:lvl1pPr>
          </a:lstStyle>
          <a:p>
            <a:pPr lvl="0"/>
            <a:r>
              <a:rPr lang="nb-NO" noProof="0"/>
              <a:t>Kraftløftet </a:t>
            </a:r>
          </a:p>
        </p:txBody>
      </p:sp>
    </p:spTree>
    <p:extLst>
      <p:ext uri="{BB962C8B-B14F-4D97-AF65-F5344CB8AC3E}">
        <p14:creationId xmlns:p14="http://schemas.microsoft.com/office/powerpoint/2010/main" val="2172578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lain text">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718869" y="1845092"/>
            <a:ext cx="10814320" cy="4716462"/>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3785330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728859" y="323558"/>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4" y="2240308"/>
            <a:ext cx="5113339" cy="3960462"/>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6282750" y="2240308"/>
            <a:ext cx="5250438" cy="3960462"/>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6190453" y="1668609"/>
            <a:ext cx="5243513" cy="431799"/>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cxnSp>
        <p:nvCxnSpPr>
          <p:cNvPr id="2" name="Straight Connector 1">
            <a:extLst>
              <a:ext uri="{FF2B5EF4-FFF2-40B4-BE49-F238E27FC236}">
                <a16:creationId xmlns:a16="http://schemas.microsoft.com/office/drawing/2014/main" id="{5C2E61D6-F609-283A-6E4B-5F223BFE74ED}"/>
              </a:ext>
            </a:extLst>
          </p:cNvPr>
          <p:cNvCxnSpPr>
            <a:cxnSpLocks/>
          </p:cNvCxnSpPr>
          <p:nvPr userDrawn="1"/>
        </p:nvCxnSpPr>
        <p:spPr bwMode="auto">
          <a:xfrm flipV="1">
            <a:off x="803274" y="2150025"/>
            <a:ext cx="5113339"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246DF054-943E-2C94-B9B3-B33DFB9D9486}"/>
              </a:ext>
            </a:extLst>
          </p:cNvPr>
          <p:cNvCxnSpPr>
            <a:cxnSpLocks/>
          </p:cNvCxnSpPr>
          <p:nvPr userDrawn="1"/>
        </p:nvCxnSpPr>
        <p:spPr bwMode="auto">
          <a:xfrm>
            <a:off x="6282749" y="2150025"/>
            <a:ext cx="5250439"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 name="Title 3">
            <a:extLst>
              <a:ext uri="{FF2B5EF4-FFF2-40B4-BE49-F238E27FC236}">
                <a16:creationId xmlns:a16="http://schemas.microsoft.com/office/drawing/2014/main" id="{A0B3FD51-476A-4147-10F8-9F7A4E24F39A}"/>
              </a:ext>
            </a:extLst>
          </p:cNvPr>
          <p:cNvSpPr>
            <a:spLocks noGrp="1"/>
          </p:cNvSpPr>
          <p:nvPr>
            <p:ph type="title"/>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cxnSp>
        <p:nvCxnSpPr>
          <p:cNvPr id="18" name="Straight Connector 1">
            <a:extLst>
              <a:ext uri="{FF2B5EF4-FFF2-40B4-BE49-F238E27FC236}">
                <a16:creationId xmlns:a16="http://schemas.microsoft.com/office/drawing/2014/main" id="{AACD4BBA-CE39-52E6-CF62-3B87D720329D}"/>
              </a:ext>
            </a:extLst>
          </p:cNvPr>
          <p:cNvCxnSpPr>
            <a:cxnSpLocks/>
          </p:cNvCxnSpPr>
          <p:nvPr userDrawn="1"/>
        </p:nvCxnSpPr>
        <p:spPr bwMode="auto">
          <a:xfrm>
            <a:off x="803275" y="2150023"/>
            <a:ext cx="3525838"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9" name="Text Placeholder 2">
            <a:extLst>
              <a:ext uri="{FF2B5EF4-FFF2-40B4-BE49-F238E27FC236}">
                <a16:creationId xmlns:a16="http://schemas.microsoft.com/office/drawing/2014/main" id="{AAE50C76-FC8E-4DB3-718D-A0A1820B3032}"/>
              </a:ext>
            </a:extLst>
          </p:cNvPr>
          <p:cNvSpPr>
            <a:spLocks noGrp="1"/>
          </p:cNvSpPr>
          <p:nvPr>
            <p:ph type="body" sz="quarter" idx="24" hasCustomPrompt="1"/>
          </p:nvPr>
        </p:nvSpPr>
        <p:spPr>
          <a:xfrm>
            <a:off x="718868" y="1668610"/>
            <a:ext cx="1787531"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Tree>
    <p:extLst>
      <p:ext uri="{BB962C8B-B14F-4D97-AF65-F5344CB8AC3E}">
        <p14:creationId xmlns:p14="http://schemas.microsoft.com/office/powerpoint/2010/main" val="87040874"/>
      </p:ext>
    </p:extLst>
  </p:cSld>
  <p:clrMapOvr>
    <a:masterClrMapping/>
  </p:clrMapOvr>
  <p:extLst>
    <p:ext uri="{DCECCB84-F9BA-43D5-87BE-67443E8EF086}">
      <p15:sldGuideLst xmlns:p15="http://schemas.microsoft.com/office/powerpoint/2012/main">
        <p15:guide id="6" orient="horz" pos="1207">
          <p15:clr>
            <a:srgbClr val="FBAE40"/>
          </p15:clr>
        </p15:guide>
        <p15:guide id="7" pos="3727">
          <p15:clr>
            <a:srgbClr val="FBAE40"/>
          </p15:clr>
        </p15:guide>
        <p15:guide id="8" pos="39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28" name="Title 3">
            <a:extLst>
              <a:ext uri="{FF2B5EF4-FFF2-40B4-BE49-F238E27FC236}">
                <a16:creationId xmlns:a16="http://schemas.microsoft.com/office/drawing/2014/main" id="{2982CD53-C0B7-E699-B02A-6DD67BCF3F50}"/>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797063429"/>
      </p:ext>
    </p:extLst>
  </p:cSld>
  <p:clrMapOvr>
    <a:masterClrMapping/>
  </p:clrMapOvr>
  <p:extLst>
    <p:ext uri="{DCECCB84-F9BA-43D5-87BE-67443E8EF086}">
      <p15:sldGuideLst xmlns:p15="http://schemas.microsoft.com/office/powerpoint/2012/main">
        <p15:guide id="12" pos="753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short 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5" y="2240311"/>
            <a:ext cx="7265948" cy="3960463"/>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8256588" y="2240311"/>
            <a:ext cx="3276600" cy="3960463"/>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cxnSp>
        <p:nvCxnSpPr>
          <p:cNvPr id="2" name="Straight Connector 1">
            <a:extLst>
              <a:ext uri="{FF2B5EF4-FFF2-40B4-BE49-F238E27FC236}">
                <a16:creationId xmlns:a16="http://schemas.microsoft.com/office/drawing/2014/main" id="{1191F307-D941-A19E-FAEB-1A70F90F2668}"/>
              </a:ext>
            </a:extLst>
          </p:cNvPr>
          <p:cNvCxnSpPr>
            <a:cxnSpLocks/>
          </p:cNvCxnSpPr>
          <p:nvPr userDrawn="1"/>
        </p:nvCxnSpPr>
        <p:spPr bwMode="auto">
          <a:xfrm>
            <a:off x="803275" y="2150023"/>
            <a:ext cx="7265948"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53C2EEE1-8985-FCFB-CD37-94E3854B6A60}"/>
              </a:ext>
            </a:extLst>
          </p:cNvPr>
          <p:cNvCxnSpPr>
            <a:cxnSpLocks/>
          </p:cNvCxnSpPr>
          <p:nvPr userDrawn="1"/>
        </p:nvCxnSpPr>
        <p:spPr bwMode="auto">
          <a:xfrm>
            <a:off x="8256588" y="2150024"/>
            <a:ext cx="327660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 name="Title 3">
            <a:extLst>
              <a:ext uri="{FF2B5EF4-FFF2-40B4-BE49-F238E27FC236}">
                <a16:creationId xmlns:a16="http://schemas.microsoft.com/office/drawing/2014/main" id="{794E6BED-6077-CAAE-860E-344B4849C6C4}"/>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18" name="Text Placeholder 2">
            <a:extLst>
              <a:ext uri="{FF2B5EF4-FFF2-40B4-BE49-F238E27FC236}">
                <a16:creationId xmlns:a16="http://schemas.microsoft.com/office/drawing/2014/main" id="{C09E508D-FDDD-45B3-0615-17E9489C09CE}"/>
              </a:ext>
            </a:extLst>
          </p:cNvPr>
          <p:cNvSpPr>
            <a:spLocks noGrp="1"/>
          </p:cNvSpPr>
          <p:nvPr>
            <p:ph type="body" sz="quarter" idx="21" hasCustomPrompt="1"/>
          </p:nvPr>
        </p:nvSpPr>
        <p:spPr>
          <a:xfrm>
            <a:off x="709484" y="1668610"/>
            <a:ext cx="5113339"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19" name="Text Placeholder 2">
            <a:extLst>
              <a:ext uri="{FF2B5EF4-FFF2-40B4-BE49-F238E27FC236}">
                <a16:creationId xmlns:a16="http://schemas.microsoft.com/office/drawing/2014/main" id="{5A38BCB0-2E81-4568-55A2-7B7AB624B840}"/>
              </a:ext>
            </a:extLst>
          </p:cNvPr>
          <p:cNvSpPr>
            <a:spLocks noGrp="1"/>
          </p:cNvSpPr>
          <p:nvPr>
            <p:ph type="body" sz="quarter" idx="22" hasCustomPrompt="1"/>
          </p:nvPr>
        </p:nvSpPr>
        <p:spPr>
          <a:xfrm>
            <a:off x="8167546" y="1668609"/>
            <a:ext cx="3272279" cy="431799"/>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Tree>
    <p:extLst>
      <p:ext uri="{BB962C8B-B14F-4D97-AF65-F5344CB8AC3E}">
        <p14:creationId xmlns:p14="http://schemas.microsoft.com/office/powerpoint/2010/main" val="2882223217"/>
      </p:ext>
    </p:extLst>
  </p:cSld>
  <p:clrMapOvr>
    <a:masterClrMapping/>
  </p:clrMapOvr>
  <p:extLst>
    <p:ext uri="{DCECCB84-F9BA-43D5-87BE-67443E8EF086}">
      <p15:sldGuideLst xmlns:p15="http://schemas.microsoft.com/office/powerpoint/2012/main">
        <p15:guide id="5" orient="horz" pos="1344">
          <p15:clr>
            <a:srgbClr val="FBAE40"/>
          </p15:clr>
        </p15:guide>
        <p15:guide id="6" orient="horz" pos="1185">
          <p15:clr>
            <a:srgbClr val="FBAE40"/>
          </p15:clr>
        </p15:guide>
        <p15:guide id="7" pos="4974">
          <p15:clr>
            <a:srgbClr val="FBAE40"/>
          </p15:clr>
        </p15:guide>
        <p15:guide id="8" pos="520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rt-long 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4552489" y="2240311"/>
            <a:ext cx="6980699" cy="3960464"/>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cxnSp>
        <p:nvCxnSpPr>
          <p:cNvPr id="3" name="Straight Connector 2">
            <a:extLst>
              <a:ext uri="{FF2B5EF4-FFF2-40B4-BE49-F238E27FC236}">
                <a16:creationId xmlns:a16="http://schemas.microsoft.com/office/drawing/2014/main" id="{60949E14-E6AD-C2DF-5E32-8B519CBF847A}"/>
              </a:ext>
            </a:extLst>
          </p:cNvPr>
          <p:cNvCxnSpPr>
            <a:cxnSpLocks/>
          </p:cNvCxnSpPr>
          <p:nvPr userDrawn="1"/>
        </p:nvCxnSpPr>
        <p:spPr bwMode="auto">
          <a:xfrm>
            <a:off x="4562475" y="2149215"/>
            <a:ext cx="697828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 name="Title 3">
            <a:extLst>
              <a:ext uri="{FF2B5EF4-FFF2-40B4-BE49-F238E27FC236}">
                <a16:creationId xmlns:a16="http://schemas.microsoft.com/office/drawing/2014/main" id="{766392DE-F92B-983D-92A5-9D9D7A0D80A8}"/>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22" name="Text Placeholder 2">
            <a:extLst>
              <a:ext uri="{FF2B5EF4-FFF2-40B4-BE49-F238E27FC236}">
                <a16:creationId xmlns:a16="http://schemas.microsoft.com/office/drawing/2014/main" id="{56584AC9-7107-63DB-A420-0690B0839F06}"/>
              </a:ext>
            </a:extLst>
          </p:cNvPr>
          <p:cNvSpPr>
            <a:spLocks noGrp="1"/>
          </p:cNvSpPr>
          <p:nvPr>
            <p:ph type="body" sz="quarter" idx="23" hasCustomPrompt="1"/>
          </p:nvPr>
        </p:nvSpPr>
        <p:spPr>
          <a:xfrm>
            <a:off x="803275" y="2240311"/>
            <a:ext cx="3525838" cy="3960463"/>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cxnSp>
        <p:nvCxnSpPr>
          <p:cNvPr id="23" name="Straight Connector 1">
            <a:extLst>
              <a:ext uri="{FF2B5EF4-FFF2-40B4-BE49-F238E27FC236}">
                <a16:creationId xmlns:a16="http://schemas.microsoft.com/office/drawing/2014/main" id="{63B67047-F529-638A-4854-5B896F0A8C24}"/>
              </a:ext>
            </a:extLst>
          </p:cNvPr>
          <p:cNvCxnSpPr>
            <a:cxnSpLocks/>
          </p:cNvCxnSpPr>
          <p:nvPr userDrawn="1"/>
        </p:nvCxnSpPr>
        <p:spPr bwMode="auto">
          <a:xfrm>
            <a:off x="803275" y="2150023"/>
            <a:ext cx="3525838"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4" name="Text Placeholder 2">
            <a:extLst>
              <a:ext uri="{FF2B5EF4-FFF2-40B4-BE49-F238E27FC236}">
                <a16:creationId xmlns:a16="http://schemas.microsoft.com/office/drawing/2014/main" id="{2621FF8A-0EA1-0162-92B1-8860A9936281}"/>
              </a:ext>
            </a:extLst>
          </p:cNvPr>
          <p:cNvSpPr>
            <a:spLocks noGrp="1"/>
          </p:cNvSpPr>
          <p:nvPr>
            <p:ph type="body" sz="quarter" idx="24" hasCustomPrompt="1"/>
          </p:nvPr>
        </p:nvSpPr>
        <p:spPr>
          <a:xfrm>
            <a:off x="718868" y="1668610"/>
            <a:ext cx="1787531"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26" name="Text Placeholder 2">
            <a:extLst>
              <a:ext uri="{FF2B5EF4-FFF2-40B4-BE49-F238E27FC236}">
                <a16:creationId xmlns:a16="http://schemas.microsoft.com/office/drawing/2014/main" id="{79FA9E3A-56D1-89CA-C30C-B0CEC8DBB232}"/>
              </a:ext>
            </a:extLst>
          </p:cNvPr>
          <p:cNvSpPr>
            <a:spLocks noGrp="1"/>
          </p:cNvSpPr>
          <p:nvPr>
            <p:ph type="body" sz="quarter" idx="25" hasCustomPrompt="1"/>
          </p:nvPr>
        </p:nvSpPr>
        <p:spPr>
          <a:xfrm>
            <a:off x="4458699" y="1665288"/>
            <a:ext cx="1787531"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Tree>
    <p:extLst>
      <p:ext uri="{BB962C8B-B14F-4D97-AF65-F5344CB8AC3E}">
        <p14:creationId xmlns:p14="http://schemas.microsoft.com/office/powerpoint/2010/main" val="1997679839"/>
      </p:ext>
    </p:extLst>
  </p:cSld>
  <p:clrMapOvr>
    <a:masterClrMapping/>
  </p:clrMapOvr>
  <p:extLst>
    <p:ext uri="{DCECCB84-F9BA-43D5-87BE-67443E8EF086}">
      <p15:sldGuideLst xmlns:p15="http://schemas.microsoft.com/office/powerpoint/2012/main">
        <p15:guide id="5" orient="horz" pos="1298">
          <p15:clr>
            <a:srgbClr val="FBAE40"/>
          </p15:clr>
        </p15:guide>
        <p15:guide id="6" orient="horz" pos="1185">
          <p15:clr>
            <a:srgbClr val="FBAE40"/>
          </p15:clr>
        </p15:guide>
        <p15:guide id="7" pos="2479">
          <p15:clr>
            <a:srgbClr val="FBAE40"/>
          </p15:clr>
        </p15:guide>
        <p15:guide id="8" pos="270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row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2566990" y="1766943"/>
            <a:ext cx="8966196" cy="18943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803276" y="1766942"/>
            <a:ext cx="1620837" cy="1894904"/>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2566990" y="4324404"/>
            <a:ext cx="8966198" cy="1893512"/>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803274" y="4324404"/>
            <a:ext cx="1620835" cy="1893512"/>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
        <p:nvSpPr>
          <p:cNvPr id="15" name="Title 3">
            <a:extLst>
              <a:ext uri="{FF2B5EF4-FFF2-40B4-BE49-F238E27FC236}">
                <a16:creationId xmlns:a16="http://schemas.microsoft.com/office/drawing/2014/main" id="{F4C320C8-EE79-80CD-A66F-448D76966010}"/>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381494804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row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2566990" y="1484313"/>
            <a:ext cx="8966198" cy="1331551"/>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noProof="0"/>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803276" y="1484312"/>
            <a:ext cx="1620837" cy="1331913"/>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2566990" y="3181072"/>
            <a:ext cx="8966200" cy="132742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803274" y="3181072"/>
            <a:ext cx="1620835" cy="1327428"/>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cxnSp>
        <p:nvCxnSpPr>
          <p:cNvPr id="18" name="Straight Connector 17">
            <a:extLst>
              <a:ext uri="{FF2B5EF4-FFF2-40B4-BE49-F238E27FC236}">
                <a16:creationId xmlns:a16="http://schemas.microsoft.com/office/drawing/2014/main" id="{92664ED1-D0B6-4C9D-857B-E76C9E55ED54}"/>
              </a:ext>
            </a:extLst>
          </p:cNvPr>
          <p:cNvCxnSpPr>
            <a:cxnSpLocks/>
          </p:cNvCxnSpPr>
          <p:nvPr/>
        </p:nvCxnSpPr>
        <p:spPr bwMode="auto">
          <a:xfrm flipV="1">
            <a:off x="2424110" y="1484312"/>
            <a:ext cx="0" cy="1331913"/>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9C9FDFC5-4E18-4B41-9838-07F3F65BCCDB}"/>
              </a:ext>
            </a:extLst>
          </p:cNvPr>
          <p:cNvCxnSpPr>
            <a:cxnSpLocks/>
          </p:cNvCxnSpPr>
          <p:nvPr/>
        </p:nvCxnSpPr>
        <p:spPr bwMode="auto">
          <a:xfrm>
            <a:off x="2424110" y="3165619"/>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5" name="Text Placeholder 2">
            <a:extLst>
              <a:ext uri="{FF2B5EF4-FFF2-40B4-BE49-F238E27FC236}">
                <a16:creationId xmlns:a16="http://schemas.microsoft.com/office/drawing/2014/main" id="{F3BB5D0A-D5BE-47C8-8437-587356BDC929}"/>
              </a:ext>
            </a:extLst>
          </p:cNvPr>
          <p:cNvSpPr>
            <a:spLocks noGrp="1"/>
          </p:cNvSpPr>
          <p:nvPr>
            <p:ph type="body" sz="quarter" idx="21" hasCustomPrompt="1"/>
          </p:nvPr>
        </p:nvSpPr>
        <p:spPr>
          <a:xfrm>
            <a:off x="2566989" y="4868863"/>
            <a:ext cx="8966201" cy="1327429"/>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noProof="0"/>
          </a:p>
        </p:txBody>
      </p:sp>
      <p:sp>
        <p:nvSpPr>
          <p:cNvPr id="20" name="Text Placeholder 2">
            <a:extLst>
              <a:ext uri="{FF2B5EF4-FFF2-40B4-BE49-F238E27FC236}">
                <a16:creationId xmlns:a16="http://schemas.microsoft.com/office/drawing/2014/main" id="{4972AB1D-D344-41BB-A3B4-2D08BC7787F2}"/>
              </a:ext>
            </a:extLst>
          </p:cNvPr>
          <p:cNvSpPr>
            <a:spLocks noGrp="1"/>
          </p:cNvSpPr>
          <p:nvPr>
            <p:ph type="body" sz="quarter" idx="22" hasCustomPrompt="1"/>
          </p:nvPr>
        </p:nvSpPr>
        <p:spPr>
          <a:xfrm>
            <a:off x="803267" y="4868863"/>
            <a:ext cx="1620846" cy="1327429"/>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a:t>Heading 3</a:t>
            </a:r>
            <a:endParaRPr lang="nb-NO" noProof="0"/>
          </a:p>
        </p:txBody>
      </p:sp>
      <p:cxnSp>
        <p:nvCxnSpPr>
          <p:cNvPr id="21" name="Straight Connector 20">
            <a:extLst>
              <a:ext uri="{FF2B5EF4-FFF2-40B4-BE49-F238E27FC236}">
                <a16:creationId xmlns:a16="http://schemas.microsoft.com/office/drawing/2014/main" id="{9430FA76-CAF7-41B5-A1BC-79FC66440118}"/>
              </a:ext>
            </a:extLst>
          </p:cNvPr>
          <p:cNvCxnSpPr>
            <a:cxnSpLocks/>
          </p:cNvCxnSpPr>
          <p:nvPr/>
        </p:nvCxnSpPr>
        <p:spPr bwMode="auto">
          <a:xfrm>
            <a:off x="2424110" y="4868863"/>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 name="Straight Connector 1">
            <a:extLst>
              <a:ext uri="{FF2B5EF4-FFF2-40B4-BE49-F238E27FC236}">
                <a16:creationId xmlns:a16="http://schemas.microsoft.com/office/drawing/2014/main" id="{EF07330C-3607-0A6B-E28C-053D536FDB32}"/>
              </a:ext>
            </a:extLst>
          </p:cNvPr>
          <p:cNvCxnSpPr>
            <a:cxnSpLocks/>
          </p:cNvCxnSpPr>
          <p:nvPr userDrawn="1"/>
        </p:nvCxnSpPr>
        <p:spPr bwMode="auto">
          <a:xfrm flipV="1">
            <a:off x="2424110" y="1484312"/>
            <a:ext cx="0" cy="1331913"/>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0FCBF4D3-89EB-3370-0F03-6C41A8B0B235}"/>
              </a:ext>
            </a:extLst>
          </p:cNvPr>
          <p:cNvCxnSpPr>
            <a:cxnSpLocks/>
          </p:cNvCxnSpPr>
          <p:nvPr userDrawn="1"/>
        </p:nvCxnSpPr>
        <p:spPr bwMode="auto">
          <a:xfrm>
            <a:off x="2424110" y="3165619"/>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4A0BD4B3-5D4A-186D-7EC8-05F8FBA9AA05}"/>
              </a:ext>
            </a:extLst>
          </p:cNvPr>
          <p:cNvCxnSpPr>
            <a:cxnSpLocks/>
          </p:cNvCxnSpPr>
          <p:nvPr userDrawn="1"/>
        </p:nvCxnSpPr>
        <p:spPr bwMode="auto">
          <a:xfrm>
            <a:off x="2424110" y="4868863"/>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Title 3">
            <a:extLst>
              <a:ext uri="{FF2B5EF4-FFF2-40B4-BE49-F238E27FC236}">
                <a16:creationId xmlns:a16="http://schemas.microsoft.com/office/drawing/2014/main" id="{13CEE996-755A-D96C-7E95-A6FBFA5E11FE}"/>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6718201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tel, seksjonstittel og innhold - Blå bakgrunn">
    <p:spTree>
      <p:nvGrpSpPr>
        <p:cNvPr id="1" name=""/>
        <p:cNvGrpSpPr/>
        <p:nvPr/>
      </p:nvGrpSpPr>
      <p:grpSpPr>
        <a:xfrm>
          <a:off x="0" y="0"/>
          <a:ext cx="0" cy="0"/>
          <a:chOff x="0" y="0"/>
          <a:chExt cx="0" cy="0"/>
        </a:xfrm>
      </p:grpSpPr>
      <p:sp>
        <p:nvSpPr>
          <p:cNvPr id="11" name="Plassholder for tekst 9">
            <a:extLst>
              <a:ext uri="{FF2B5EF4-FFF2-40B4-BE49-F238E27FC236}">
                <a16:creationId xmlns:a16="http://schemas.microsoft.com/office/drawing/2014/main" id="{775DAAB6-B116-823D-94C8-D42588027420}"/>
              </a:ext>
            </a:extLst>
          </p:cNvPr>
          <p:cNvSpPr>
            <a:spLocks noGrp="1"/>
          </p:cNvSpPr>
          <p:nvPr>
            <p:ph type="body" sz="quarter" idx="12" hasCustomPrompt="1"/>
          </p:nvPr>
        </p:nvSpPr>
        <p:spPr>
          <a:xfrm>
            <a:off x="803274" y="484815"/>
            <a:ext cx="9584401"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7" name="Plassholder for tekst 4">
            <a:extLst>
              <a:ext uri="{FF2B5EF4-FFF2-40B4-BE49-F238E27FC236}">
                <a16:creationId xmlns:a16="http://schemas.microsoft.com/office/drawing/2014/main" id="{05AF808A-A950-4055-E1AC-695CA9B7A5C5}"/>
              </a:ext>
            </a:extLst>
          </p:cNvPr>
          <p:cNvSpPr>
            <a:spLocks noGrp="1"/>
          </p:cNvSpPr>
          <p:nvPr>
            <p:ph type="body" sz="quarter" idx="29" hasCustomPrompt="1"/>
          </p:nvPr>
        </p:nvSpPr>
        <p:spPr>
          <a:xfrm>
            <a:off x="1718423" y="2222450"/>
            <a:ext cx="7682752" cy="3798937"/>
          </a:xfrm>
          <a:prstGeom prst="rect">
            <a:avLst/>
          </a:prstGeom>
        </p:spPr>
        <p:txBody>
          <a:bodyPr lIns="0" tIns="0" rIns="0" bIns="0" anchor="t">
            <a:noAutofit/>
          </a:bodyPr>
          <a:lstStyle>
            <a:lvl1pPr marL="285750" indent="-285750" algn="l">
              <a:lnSpc>
                <a:spcPct val="120000"/>
              </a:lnSpc>
              <a:spcBef>
                <a:spcPts val="0"/>
              </a:spcBef>
              <a:spcAft>
                <a:spcPts val="600"/>
              </a:spcAft>
              <a:buClr>
                <a:schemeClr val="accent2"/>
              </a:buClr>
              <a:buSzPct val="110000"/>
              <a:buFont typeface="Arial" panose="020B0604020202020204" pitchFamily="34" charset="0"/>
              <a:buChar char="•"/>
              <a:defRPr sz="1800" b="0" i="0" u="none" cap="none">
                <a:solidFill>
                  <a:schemeClr val="tx2"/>
                </a:solidFill>
                <a:latin typeface="+mn-lt"/>
              </a:defRPr>
            </a:lvl1pPr>
          </a:lstStyle>
          <a:p>
            <a:pPr lvl="0"/>
            <a:r>
              <a:rPr lang="nb-NO"/>
              <a:t>Klikk for å skrive tekst i malen</a:t>
            </a:r>
          </a:p>
        </p:txBody>
      </p:sp>
      <p:sp>
        <p:nvSpPr>
          <p:cNvPr id="16" name="Plassholder for tekst 4">
            <a:extLst>
              <a:ext uri="{FF2B5EF4-FFF2-40B4-BE49-F238E27FC236}">
                <a16:creationId xmlns:a16="http://schemas.microsoft.com/office/drawing/2014/main" id="{73E9AADE-7704-2A46-4CEF-A87AA96C16D1}"/>
              </a:ext>
            </a:extLst>
          </p:cNvPr>
          <p:cNvSpPr>
            <a:spLocks noGrp="1"/>
          </p:cNvSpPr>
          <p:nvPr>
            <p:ph type="body" sz="quarter" idx="34" hasCustomPrompt="1"/>
          </p:nvPr>
        </p:nvSpPr>
        <p:spPr>
          <a:xfrm>
            <a:off x="1718423" y="1536744"/>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2800" b="0" i="0" u="none" cap="none">
                <a:solidFill>
                  <a:schemeClr val="tx2"/>
                </a:solidFill>
                <a:latin typeface="+mn-lt"/>
              </a:defRPr>
            </a:lvl1pPr>
          </a:lstStyle>
          <a:p>
            <a:pPr lvl="0"/>
            <a:r>
              <a:rPr lang="nb-NO"/>
              <a:t>Innhold/Agenda</a:t>
            </a:r>
          </a:p>
        </p:txBody>
      </p:sp>
    </p:spTree>
    <p:extLst>
      <p:ext uri="{BB962C8B-B14F-4D97-AF65-F5344CB8AC3E}">
        <p14:creationId xmlns:p14="http://schemas.microsoft.com/office/powerpoint/2010/main" val="2608514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rivers -&gt; Consequence">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4" y="2061287"/>
            <a:ext cx="511333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803274" y="1484313"/>
            <a:ext cx="5113339"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&lt;drivers&gt;</a:t>
            </a:r>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6275386" y="2061287"/>
            <a:ext cx="5257802"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6275386" y="1484312"/>
            <a:ext cx="5257804" cy="431799"/>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&lt;</a:t>
            </a:r>
            <a:r>
              <a:rPr lang="nb-NO" noProof="0" err="1"/>
              <a:t>consequences</a:t>
            </a:r>
            <a:r>
              <a:rPr lang="nb-NO" noProof="0"/>
              <a:t>&gt;</a:t>
            </a:r>
          </a:p>
        </p:txBody>
      </p:sp>
      <p:sp>
        <p:nvSpPr>
          <p:cNvPr id="18" name="Isosceles Triangle 17">
            <a:extLst>
              <a:ext uri="{FF2B5EF4-FFF2-40B4-BE49-F238E27FC236}">
                <a16:creationId xmlns:a16="http://schemas.microsoft.com/office/drawing/2014/main" id="{64906A9F-0988-4094-820D-FD1BD0A5EBD7}"/>
              </a:ext>
            </a:extLst>
          </p:cNvPr>
          <p:cNvSpPr/>
          <p:nvPr/>
        </p:nvSpPr>
        <p:spPr>
          <a:xfrm rot="5400000">
            <a:off x="5091579" y="4038575"/>
            <a:ext cx="2008842" cy="184201"/>
          </a:xfrm>
          <a:prstGeom prst="triangle">
            <a:avLst/>
          </a:prstGeom>
          <a:solidFill>
            <a:schemeClr val="tx2"/>
          </a:solidFill>
          <a:ln>
            <a:noFill/>
          </a:ln>
        </p:spPr>
        <p:txBody>
          <a:bodyPr vert="horz" lIns="91440" tIns="45720" rIns="91440" bIns="45720" rtlCol="0">
            <a:noAutofit/>
          </a:bodyPr>
          <a:lstStyle/>
          <a:p>
            <a:pPr lvl="0" indent="0" defTabSz="180000">
              <a:lnSpc>
                <a:spcPct val="90000"/>
              </a:lnSpc>
              <a:spcBef>
                <a:spcPts val="1000"/>
              </a:spcBef>
              <a:buFont typeface="Wingdings" panose="05000000000000000000" pitchFamily="2" charset="2"/>
              <a:buNone/>
            </a:pPr>
            <a:endParaRPr lang="nb-NO" sz="1400">
              <a:solidFill>
                <a:schemeClr val="tx1"/>
              </a:solidFill>
            </a:endParaRPr>
          </a:p>
        </p:txBody>
      </p:sp>
      <p:sp>
        <p:nvSpPr>
          <p:cNvPr id="2" name="Isosceles Triangle 1">
            <a:extLst>
              <a:ext uri="{FF2B5EF4-FFF2-40B4-BE49-F238E27FC236}">
                <a16:creationId xmlns:a16="http://schemas.microsoft.com/office/drawing/2014/main" id="{33BC81F2-3D5B-B92A-8392-0B937A298C02}"/>
              </a:ext>
            </a:extLst>
          </p:cNvPr>
          <p:cNvSpPr/>
          <p:nvPr userDrawn="1"/>
        </p:nvSpPr>
        <p:spPr>
          <a:xfrm rot="5400000">
            <a:off x="5091579" y="4038575"/>
            <a:ext cx="2008842" cy="184201"/>
          </a:xfrm>
          <a:prstGeom prst="triangle">
            <a:avLst/>
          </a:prstGeom>
          <a:solidFill>
            <a:schemeClr val="tx2"/>
          </a:solidFill>
          <a:ln>
            <a:noFill/>
          </a:ln>
        </p:spPr>
        <p:txBody>
          <a:bodyPr vert="horz" lIns="91440" tIns="45720" rIns="91440" bIns="45720" rtlCol="0">
            <a:noAutofit/>
          </a:bodyPr>
          <a:lstStyle/>
          <a:p>
            <a:pPr lvl="0" indent="0" defTabSz="180000">
              <a:lnSpc>
                <a:spcPct val="90000"/>
              </a:lnSpc>
              <a:spcBef>
                <a:spcPts val="1000"/>
              </a:spcBef>
              <a:buFont typeface="Wingdings" panose="05000000000000000000" pitchFamily="2" charset="2"/>
              <a:buNone/>
            </a:pPr>
            <a:endParaRPr lang="nb-NO" sz="1400">
              <a:solidFill>
                <a:schemeClr val="tx1"/>
              </a:solidFill>
            </a:endParaRPr>
          </a:p>
        </p:txBody>
      </p:sp>
      <p:sp>
        <p:nvSpPr>
          <p:cNvPr id="4" name="Title 3">
            <a:extLst>
              <a:ext uri="{FF2B5EF4-FFF2-40B4-BE49-F238E27FC236}">
                <a16:creationId xmlns:a16="http://schemas.microsoft.com/office/drawing/2014/main" id="{ACFD0BDD-CB4A-F39A-4C27-A6BE2A4D9E44}"/>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784735303"/>
      </p:ext>
    </p:extLst>
  </p:cSld>
  <p:clrMapOvr>
    <a:masterClrMapping/>
  </p:clrMapOvr>
  <p:extLst>
    <p:ext uri="{DCECCB84-F9BA-43D5-87BE-67443E8EF086}">
      <p15:sldGuideLst xmlns:p15="http://schemas.microsoft.com/office/powerpoint/2012/main">
        <p15:guide id="5" orient="horz" pos="1298">
          <p15:clr>
            <a:srgbClr val="FBAE40"/>
          </p15:clr>
        </p15:guide>
        <p15:guide id="6" orient="horz" pos="1207">
          <p15:clr>
            <a:srgbClr val="FBAE40"/>
          </p15:clr>
        </p15:guide>
        <p15:guide id="7" pos="3727">
          <p15:clr>
            <a:srgbClr val="FBAE40"/>
          </p15:clr>
        </p15:guide>
        <p15:guide id="8" pos="39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llustration -&gt; Conclusion">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5" y="5589589"/>
            <a:ext cx="10729913" cy="611186"/>
          </a:xfrm>
          <a:solidFill>
            <a:schemeClr val="tx2"/>
          </a:solidFill>
        </p:spPr>
        <p:txBody>
          <a:bodyPr vert="horz" lIns="91440" tIns="45720" rIns="91440" bIns="45720" rtlCol="0">
            <a:noAutofit/>
          </a:bodyPr>
          <a:lstStyle>
            <a:lvl1pPr>
              <a:defRPr lang="en-GB" sz="1600" dirty="0">
                <a:solidFill>
                  <a:schemeClr val="bg1"/>
                </a:solidFill>
              </a:defRPr>
            </a:lvl1pPr>
            <a:lvl2pPr>
              <a:defRPr lang="en-US" dirty="0"/>
            </a:lvl2pPr>
            <a:lvl3pPr>
              <a:defRPr lang="en-US" dirty="0"/>
            </a:lvl3pPr>
            <a:lvl4pPr>
              <a:defRPr lang="en-US" dirty="0"/>
            </a:lvl4pPr>
            <a:lvl5pPr>
              <a:defRPr lang="en-US" noProof="0" dirty="0"/>
            </a:lvl5pPr>
          </a:lstStyle>
          <a:p>
            <a:pPr lvl="0"/>
            <a:r>
              <a:rPr lang="nb-NO"/>
              <a:t>&lt;Key </a:t>
            </a:r>
            <a:r>
              <a:rPr lang="nb-NO" err="1"/>
              <a:t>conclusion</a:t>
            </a:r>
            <a:r>
              <a:rPr lang="nb-NO"/>
              <a:t>&gt;</a:t>
            </a:r>
            <a:endParaRPr lang="nb-NO" noProof="0"/>
          </a:p>
        </p:txBody>
      </p:sp>
      <p:sp>
        <p:nvSpPr>
          <p:cNvPr id="7" name="Content Placeholder 11">
            <a:extLst>
              <a:ext uri="{FF2B5EF4-FFF2-40B4-BE49-F238E27FC236}">
                <a16:creationId xmlns:a16="http://schemas.microsoft.com/office/drawing/2014/main" id="{66B1C527-70A1-454C-BB59-2766D04110EB}"/>
              </a:ext>
            </a:extLst>
          </p:cNvPr>
          <p:cNvSpPr>
            <a:spLocks noGrp="1"/>
          </p:cNvSpPr>
          <p:nvPr>
            <p:ph sz="quarter" idx="18" hasCustomPrompt="1"/>
          </p:nvPr>
        </p:nvSpPr>
        <p:spPr>
          <a:xfrm>
            <a:off x="803275" y="1484313"/>
            <a:ext cx="10729913" cy="3960812"/>
          </a:xfrm>
          <a:prstGeom prst="rect">
            <a:avLst/>
          </a:prstGeom>
          <a:solidFill>
            <a:schemeClr val="bg2">
              <a:lumMod val="95000"/>
            </a:schemeClr>
          </a:solidFill>
        </p:spPr>
        <p:txBody>
          <a:bodyPr vert="horz" lIns="91440" tIns="45720" rIns="91440" bIns="45720" rtlCol="0">
            <a:noAutofit/>
          </a:bodyPr>
          <a:lstStyle>
            <a:lvl1pPr>
              <a:defRPr lang="en-US" sz="1400" noProof="0" dirty="0"/>
            </a:lvl1pPr>
            <a:lvl2pPr>
              <a:defRPr lang="en-US" sz="1400" noProof="0" dirty="0"/>
            </a:lvl2pPr>
            <a:lvl3pPr>
              <a:defRPr lang="en-US" sz="1400" noProof="0" dirty="0"/>
            </a:lvl3pPr>
            <a:lvl4pPr>
              <a:defRPr lang="en-US" sz="1400" noProof="0" dirty="0"/>
            </a:lvl4pPr>
            <a:lvl5pPr>
              <a:defRPr lang="en-US" sz="1400" noProof="0" dirty="0"/>
            </a:lvl5pPr>
          </a:lstStyle>
          <a:p>
            <a:pPr lvl="0"/>
            <a:r>
              <a:rPr lang="nb-NO" noProof="0" err="1"/>
              <a:t>Illustration</a:t>
            </a:r>
            <a:r>
              <a:rPr lang="nb-NO" noProof="0"/>
              <a:t> in </a:t>
            </a:r>
            <a:r>
              <a:rPr lang="nb-NO" noProof="0" err="1"/>
              <a:t>graphs</a:t>
            </a:r>
            <a:r>
              <a:rPr lang="nb-NO" noProof="0"/>
              <a:t> / </a:t>
            </a:r>
            <a:r>
              <a:rPr lang="nb-NO" noProof="0" err="1"/>
              <a:t>tables</a:t>
            </a:r>
            <a:r>
              <a:rPr lang="nb-NO" noProof="0"/>
              <a:t> / </a:t>
            </a:r>
            <a:r>
              <a:rPr lang="nb-NO" noProof="0" err="1"/>
              <a:t>figures</a:t>
            </a:r>
            <a:endParaRPr lang="nb-NO" noProof="0"/>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3" name="Title 3">
            <a:extLst>
              <a:ext uri="{FF2B5EF4-FFF2-40B4-BE49-F238E27FC236}">
                <a16:creationId xmlns:a16="http://schemas.microsoft.com/office/drawing/2014/main" id="{2C9B06FE-DFEF-4F3D-5956-71FCC091E273}"/>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3935956864"/>
      </p:ext>
    </p:extLst>
  </p:cSld>
  <p:clrMapOvr>
    <a:masterClrMapping/>
  </p:clrMapOvr>
  <p:extLst>
    <p:ext uri="{DCECCB84-F9BA-43D5-87BE-67443E8EF086}">
      <p15:sldGuideLst xmlns:p15="http://schemas.microsoft.com/office/powerpoint/2012/main">
        <p15:guide id="3" orient="horz" pos="3521">
          <p15:clr>
            <a:srgbClr val="FBAE40"/>
          </p15:clr>
        </p15:guide>
        <p15:guide id="4" orient="horz" pos="343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inal p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9655FA4-FEB6-4BC5-B09A-8611C6498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8787" y="3003115"/>
            <a:ext cx="3794426" cy="1078180"/>
          </a:xfrm>
          <a:prstGeom prst="rect">
            <a:avLst/>
          </a:prstGeom>
        </p:spPr>
      </p:pic>
    </p:spTree>
    <p:extLst>
      <p:ext uri="{BB962C8B-B14F-4D97-AF65-F5344CB8AC3E}">
        <p14:creationId xmlns:p14="http://schemas.microsoft.com/office/powerpoint/2010/main" val="179915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ree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334964" y="2061287"/>
            <a:ext cx="360044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hasCustomPrompt="1"/>
          </p:nvPr>
        </p:nvSpPr>
        <p:spPr>
          <a:xfrm>
            <a:off x="334963" y="476250"/>
            <a:ext cx="11522076" cy="755999"/>
          </a:xfrm>
          <a:prstGeom prst="rect">
            <a:avLst/>
          </a:prstGeom>
        </p:spPr>
        <p:txBody>
          <a:bodyPr/>
          <a:lstStyle>
            <a:lvl1pPr>
              <a:defRPr/>
            </a:lvl1pPr>
          </a:lstStyle>
          <a:p>
            <a:r>
              <a:rPr lang="nb-NO" noProof="0"/>
              <a:t>Klikk for å redigere tittelstil</a:t>
            </a:r>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334964" y="1484313"/>
            <a:ext cx="3600449"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cxnSp>
        <p:nvCxnSpPr>
          <p:cNvPr id="13" name="Straight Connector 12">
            <a:extLst>
              <a:ext uri="{FF2B5EF4-FFF2-40B4-BE49-F238E27FC236}">
                <a16:creationId xmlns:a16="http://schemas.microsoft.com/office/drawing/2014/main" id="{17684F76-1EA2-475F-B307-8CA4F3F7E4DF}"/>
              </a:ext>
            </a:extLst>
          </p:cNvPr>
          <p:cNvCxnSpPr>
            <a:cxnSpLocks/>
          </p:cNvCxnSpPr>
          <p:nvPr userDrawn="1"/>
        </p:nvCxnSpPr>
        <p:spPr bwMode="auto">
          <a:xfrm flipV="1">
            <a:off x="333012" y="1916111"/>
            <a:ext cx="3602401"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0B676E7-AB2F-4FB3-B75A-2DABECEB2874}"/>
              </a:ext>
            </a:extLst>
          </p:cNvPr>
          <p:cNvCxnSpPr>
            <a:cxnSpLocks/>
          </p:cNvCxnSpPr>
          <p:nvPr userDrawn="1"/>
        </p:nvCxnSpPr>
        <p:spPr bwMode="auto">
          <a:xfrm>
            <a:off x="4295775" y="1916112"/>
            <a:ext cx="36004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4295775" y="2061287"/>
            <a:ext cx="360044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4295775" y="1484313"/>
            <a:ext cx="3603062"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
        <p:nvSpPr>
          <p:cNvPr id="19" name="Text Placeholder 2">
            <a:extLst>
              <a:ext uri="{FF2B5EF4-FFF2-40B4-BE49-F238E27FC236}">
                <a16:creationId xmlns:a16="http://schemas.microsoft.com/office/drawing/2014/main" id="{D0751342-EA3C-4F4E-8AF3-8F7212D50B2F}"/>
              </a:ext>
            </a:extLst>
          </p:cNvPr>
          <p:cNvSpPr>
            <a:spLocks noGrp="1"/>
          </p:cNvSpPr>
          <p:nvPr>
            <p:ph type="body" sz="quarter" idx="21" hasCustomPrompt="1"/>
          </p:nvPr>
        </p:nvSpPr>
        <p:spPr>
          <a:xfrm>
            <a:off x="8256589" y="2061287"/>
            <a:ext cx="360044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20" name="Text Placeholder 2">
            <a:extLst>
              <a:ext uri="{FF2B5EF4-FFF2-40B4-BE49-F238E27FC236}">
                <a16:creationId xmlns:a16="http://schemas.microsoft.com/office/drawing/2014/main" id="{E5B0E475-5034-40D1-BF3A-7813C78D9F2B}"/>
              </a:ext>
            </a:extLst>
          </p:cNvPr>
          <p:cNvSpPr>
            <a:spLocks noGrp="1"/>
          </p:cNvSpPr>
          <p:nvPr>
            <p:ph type="body" sz="quarter" idx="22" hasCustomPrompt="1"/>
          </p:nvPr>
        </p:nvSpPr>
        <p:spPr>
          <a:xfrm>
            <a:off x="8256589" y="1484313"/>
            <a:ext cx="3600449"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a:t>Heading 3</a:t>
            </a:r>
            <a:endParaRPr lang="nb-NO" noProof="0"/>
          </a:p>
        </p:txBody>
      </p:sp>
      <p:cxnSp>
        <p:nvCxnSpPr>
          <p:cNvPr id="21" name="Straight Connector 20">
            <a:extLst>
              <a:ext uri="{FF2B5EF4-FFF2-40B4-BE49-F238E27FC236}">
                <a16:creationId xmlns:a16="http://schemas.microsoft.com/office/drawing/2014/main" id="{861536DD-2111-4C7D-B53C-C0A0D319FC93}"/>
              </a:ext>
            </a:extLst>
          </p:cNvPr>
          <p:cNvCxnSpPr>
            <a:cxnSpLocks/>
          </p:cNvCxnSpPr>
          <p:nvPr userDrawn="1"/>
        </p:nvCxnSpPr>
        <p:spPr bwMode="auto">
          <a:xfrm>
            <a:off x="8256587" y="1916112"/>
            <a:ext cx="36004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6562621"/>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1207">
          <p15:clr>
            <a:srgbClr val="FBAE40"/>
          </p15:clr>
        </p15:guide>
        <p15:guide id="3" pos="2479">
          <p15:clr>
            <a:srgbClr val="FBAE40"/>
          </p15:clr>
        </p15:guide>
        <p15:guide id="4" pos="2706">
          <p15:clr>
            <a:srgbClr val="FBAE40"/>
          </p15:clr>
        </p15:guide>
        <p15:guide id="5" pos="4974">
          <p15:clr>
            <a:srgbClr val="FBAE40"/>
          </p15:clr>
        </p15:guide>
        <p15:guide id="6" pos="520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Long-short 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334964" y="2061287"/>
            <a:ext cx="7561261"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hasCustomPrompt="1"/>
          </p:nvPr>
        </p:nvSpPr>
        <p:spPr>
          <a:xfrm>
            <a:off x="334963" y="476250"/>
            <a:ext cx="11522076" cy="755999"/>
          </a:xfrm>
          <a:prstGeom prst="rect">
            <a:avLst/>
          </a:prstGeom>
        </p:spPr>
        <p:txBody>
          <a:bodyPr/>
          <a:lstStyle>
            <a:lvl1pPr>
              <a:defRPr/>
            </a:lvl1pPr>
          </a:lstStyle>
          <a:p>
            <a:r>
              <a:rPr lang="nb-NO" noProof="0"/>
              <a:t>Klikk for å redigere tittelstil</a:t>
            </a:r>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334964" y="1484313"/>
            <a:ext cx="7561261"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cxnSp>
        <p:nvCxnSpPr>
          <p:cNvPr id="13" name="Straight Connector 12">
            <a:extLst>
              <a:ext uri="{FF2B5EF4-FFF2-40B4-BE49-F238E27FC236}">
                <a16:creationId xmlns:a16="http://schemas.microsoft.com/office/drawing/2014/main" id="{17684F76-1EA2-475F-B307-8CA4F3F7E4DF}"/>
              </a:ext>
            </a:extLst>
          </p:cNvPr>
          <p:cNvCxnSpPr>
            <a:cxnSpLocks/>
          </p:cNvCxnSpPr>
          <p:nvPr userDrawn="1"/>
        </p:nvCxnSpPr>
        <p:spPr bwMode="auto">
          <a:xfrm>
            <a:off x="333012" y="1916112"/>
            <a:ext cx="7563213"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0B676E7-AB2F-4FB3-B75A-2DABECEB2874}"/>
              </a:ext>
            </a:extLst>
          </p:cNvPr>
          <p:cNvCxnSpPr>
            <a:cxnSpLocks/>
          </p:cNvCxnSpPr>
          <p:nvPr userDrawn="1"/>
        </p:nvCxnSpPr>
        <p:spPr bwMode="auto">
          <a:xfrm>
            <a:off x="8256588" y="1916112"/>
            <a:ext cx="360781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8256588" y="2061287"/>
            <a:ext cx="3600448"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8261336" y="1484312"/>
            <a:ext cx="3595699" cy="431799"/>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Tree>
    <p:extLst>
      <p:ext uri="{BB962C8B-B14F-4D97-AF65-F5344CB8AC3E}">
        <p14:creationId xmlns:p14="http://schemas.microsoft.com/office/powerpoint/2010/main" val="943381693"/>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1207">
          <p15:clr>
            <a:srgbClr val="FBAE40"/>
          </p15:clr>
        </p15:guide>
        <p15:guide id="3" pos="4974">
          <p15:clr>
            <a:srgbClr val="FBAE40"/>
          </p15:clr>
        </p15:guide>
        <p15:guide id="4" pos="520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C20615-C51E-51B7-3386-B5D201586EEF}"/>
              </a:ext>
            </a:extLst>
          </p:cNvPr>
          <p:cNvSpPr>
            <a:spLocks noGrp="1"/>
          </p:cNvSpPr>
          <p:nvPr>
            <p:ph type="sldNum" sz="quarter" idx="10"/>
          </p:nvPr>
        </p:nvSpPr>
        <p:spPr/>
        <p:txBody>
          <a:bodyPr/>
          <a:lstStyle/>
          <a:p>
            <a:fld id="{B468C484-443B-4B0A-828D-BB92BE3C34C2}" type="slidenum">
              <a:rPr lang="nb-NO" smtClean="0"/>
              <a:t>‹#›</a:t>
            </a:fld>
            <a:endParaRPr lang="nb-NO"/>
          </a:p>
        </p:txBody>
      </p:sp>
    </p:spTree>
    <p:extLst>
      <p:ext uri="{BB962C8B-B14F-4D97-AF65-F5344CB8AC3E}">
        <p14:creationId xmlns:p14="http://schemas.microsoft.com/office/powerpoint/2010/main" val="2628310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334964" y="2061287"/>
            <a:ext cx="5581650"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p:nvPr>
        </p:nvSpPr>
        <p:spPr>
          <a:xfrm>
            <a:off x="334963" y="476250"/>
            <a:ext cx="11522076" cy="755999"/>
          </a:xfrm>
          <a:prstGeom prst="rect">
            <a:avLst/>
          </a:prstGeom>
        </p:spPr>
        <p:txBody>
          <a:bodyPr/>
          <a:lstStyle>
            <a:lvl1pPr>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334964" y="1484313"/>
            <a:ext cx="5581650"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cxnSp>
        <p:nvCxnSpPr>
          <p:cNvPr id="13" name="Straight Connector 12">
            <a:extLst>
              <a:ext uri="{FF2B5EF4-FFF2-40B4-BE49-F238E27FC236}">
                <a16:creationId xmlns:a16="http://schemas.microsoft.com/office/drawing/2014/main" id="{17684F76-1EA2-475F-B307-8CA4F3F7E4DF}"/>
              </a:ext>
            </a:extLst>
          </p:cNvPr>
          <p:cNvCxnSpPr>
            <a:cxnSpLocks/>
          </p:cNvCxnSpPr>
          <p:nvPr/>
        </p:nvCxnSpPr>
        <p:spPr bwMode="auto">
          <a:xfrm>
            <a:off x="333012" y="1916112"/>
            <a:ext cx="558360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0B676E7-AB2F-4FB3-B75A-2DABECEB2874}"/>
              </a:ext>
            </a:extLst>
          </p:cNvPr>
          <p:cNvCxnSpPr>
            <a:cxnSpLocks/>
          </p:cNvCxnSpPr>
          <p:nvPr/>
        </p:nvCxnSpPr>
        <p:spPr bwMode="auto">
          <a:xfrm>
            <a:off x="6282749" y="1916112"/>
            <a:ext cx="55816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6275386" y="2061287"/>
            <a:ext cx="5581650"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6282748" y="1484312"/>
            <a:ext cx="5574288" cy="431799"/>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cxnSp>
        <p:nvCxnSpPr>
          <p:cNvPr id="2" name="Straight Connector 1">
            <a:extLst>
              <a:ext uri="{FF2B5EF4-FFF2-40B4-BE49-F238E27FC236}">
                <a16:creationId xmlns:a16="http://schemas.microsoft.com/office/drawing/2014/main" id="{5C2E61D6-F609-283A-6E4B-5F223BFE74ED}"/>
              </a:ext>
            </a:extLst>
          </p:cNvPr>
          <p:cNvCxnSpPr>
            <a:cxnSpLocks/>
          </p:cNvCxnSpPr>
          <p:nvPr userDrawn="1"/>
        </p:nvCxnSpPr>
        <p:spPr bwMode="auto">
          <a:xfrm>
            <a:off x="333012" y="1916112"/>
            <a:ext cx="558360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246DF054-943E-2C94-B9B3-B33DFB9D9486}"/>
              </a:ext>
            </a:extLst>
          </p:cNvPr>
          <p:cNvCxnSpPr>
            <a:cxnSpLocks/>
          </p:cNvCxnSpPr>
          <p:nvPr userDrawn="1"/>
        </p:nvCxnSpPr>
        <p:spPr bwMode="auto">
          <a:xfrm>
            <a:off x="6282749" y="1916112"/>
            <a:ext cx="55816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6529328"/>
      </p:ext>
    </p:extLst>
  </p:cSld>
  <p:clrMapOvr>
    <a:masterClrMapping/>
  </p:clrMapOvr>
  <p:extLst>
    <p:ext uri="{DCECCB84-F9BA-43D5-87BE-67443E8EF086}">
      <p15:sldGuideLst xmlns:p15="http://schemas.microsoft.com/office/powerpoint/2012/main">
        <p15:guide id="5" orient="horz" pos="1298">
          <p15:clr>
            <a:srgbClr val="FBAE40"/>
          </p15:clr>
        </p15:guide>
        <p15:guide id="6" orient="horz" pos="1207">
          <p15:clr>
            <a:srgbClr val="FBAE40"/>
          </p15:clr>
        </p15:guide>
        <p15:guide id="7" pos="3727">
          <p15:clr>
            <a:srgbClr val="FBAE40"/>
          </p15:clr>
        </p15:guide>
        <p15:guide id="8" pos="395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45AFF71-04F8-4325-9D51-040A04823452}"/>
              </a:ext>
            </a:extLst>
          </p:cNvPr>
          <p:cNvGraphicFramePr>
            <a:graphicFrameLocks noChangeAspect="1"/>
          </p:cNvGraphicFramePr>
          <p:nvPr userDrawn="1">
            <p:custDataLst>
              <p:tags r:id="rId1"/>
            </p:custDataLst>
            <p:extLst>
              <p:ext uri="{D42A27DB-BD31-4B8C-83A1-F6EECF244321}">
                <p14:modId xmlns:p14="http://schemas.microsoft.com/office/powerpoint/2010/main" val="2624371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6" name="Object 5" hidden="1">
                        <a:extLst>
                          <a:ext uri="{FF2B5EF4-FFF2-40B4-BE49-F238E27FC236}">
                            <a16:creationId xmlns:a16="http://schemas.microsoft.com/office/drawing/2014/main" id="{145AFF71-04F8-4325-9D51-040A048234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2B6AE5-BB51-47C2-BC2B-4C0DF2CBEEFF}"/>
              </a:ext>
            </a:extLst>
          </p:cNvPr>
          <p:cNvSpPr/>
          <p:nvPr userDrawn="1">
            <p:custDataLst>
              <p:tags r:id="rId2"/>
            </p:custDataLst>
          </p:nvPr>
        </p:nvSpPr>
        <p:spPr>
          <a:xfrm>
            <a:off x="0" y="0"/>
            <a:ext cx="158750" cy="158750"/>
          </a:xfrm>
          <a:prstGeom prst="rect">
            <a:avLst/>
          </a:prstGeom>
          <a:solidFill>
            <a:schemeClr val="bg1"/>
          </a:solidFill>
          <a:ln w="12700">
            <a:solidFill>
              <a:schemeClr val="tx2"/>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a:endParaRPr lang="nb-NO" sz="2400" b="0"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3" name="Text Placeholder 2"/>
          <p:cNvSpPr>
            <a:spLocks noGrp="1"/>
          </p:cNvSpPr>
          <p:nvPr>
            <p:ph type="body" sz="quarter" idx="17" hasCustomPrompt="1"/>
          </p:nvPr>
        </p:nvSpPr>
        <p:spPr>
          <a:xfrm>
            <a:off x="335138" y="1536522"/>
            <a:ext cx="11521900" cy="4664253"/>
          </a:xfrm>
        </p:spPr>
        <p:txBody>
          <a:bodyPr vert="horz" lIns="91440" tIns="45720" rIns="91440" bIns="45720" rtlCol="0">
            <a:noAutofit/>
          </a:bodyPr>
          <a:lstStyle>
            <a:lvl1pPr>
              <a:defRPr lang="en-GB" sz="1200" dirty="0"/>
            </a:lvl1pPr>
            <a:lvl2pPr>
              <a:defRPr lang="en-US" sz="1200" dirty="0"/>
            </a:lvl2pPr>
            <a:lvl3pPr>
              <a:defRPr lang="en-US" sz="1200" dirty="0"/>
            </a:lvl3pPr>
            <a:lvl4pPr>
              <a:defRPr lang="en-US" sz="1200" dirty="0"/>
            </a:lvl4pPr>
            <a:lvl5pPr>
              <a:defRPr lang="en-US" sz="1200"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2" name="Footer Placeholder 1"/>
          <p:cNvSpPr>
            <a:spLocks noGrp="1"/>
          </p:cNvSpPr>
          <p:nvPr>
            <p:ph type="ftr" sz="quarter" idx="18"/>
          </p:nvPr>
        </p:nvSpPr>
        <p:spPr>
          <a:xfrm>
            <a:off x="2676000" y="6597750"/>
            <a:ext cx="6840000" cy="216000"/>
          </a:xfrm>
        </p:spPr>
        <p:txBody>
          <a:bodyPr/>
          <a:lstStyle>
            <a:lvl1pPr>
              <a:defRPr/>
            </a:lvl1pPr>
          </a:lstStyle>
          <a:p>
            <a:endParaRPr lang="nb-NO" noProof="0"/>
          </a:p>
        </p:txBody>
      </p:sp>
      <p:sp>
        <p:nvSpPr>
          <p:cNvPr id="9" name="Slide Number Placeholder 5">
            <a:extLst>
              <a:ext uri="{FF2B5EF4-FFF2-40B4-BE49-F238E27FC236}">
                <a16:creationId xmlns:a16="http://schemas.microsoft.com/office/drawing/2014/main" id="{AF1C1DCE-BBC4-47E6-90BF-1600B93DAD75}"/>
              </a:ext>
            </a:extLst>
          </p:cNvPr>
          <p:cNvSpPr>
            <a:spLocks noGrp="1"/>
          </p:cNvSpPr>
          <p:nvPr>
            <p:ph type="sldNum" sz="quarter" idx="4"/>
          </p:nvPr>
        </p:nvSpPr>
        <p:spPr>
          <a:xfrm>
            <a:off x="11417445"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2" name="Title 3">
            <a:extLst>
              <a:ext uri="{FF2B5EF4-FFF2-40B4-BE49-F238E27FC236}">
                <a16:creationId xmlns:a16="http://schemas.microsoft.com/office/drawing/2014/main" id="{CD65E0AD-66E6-4EF7-8C32-3EA1C31259F9}"/>
              </a:ext>
            </a:extLst>
          </p:cNvPr>
          <p:cNvSpPr>
            <a:spLocks noGrp="1"/>
          </p:cNvSpPr>
          <p:nvPr>
            <p:ph type="title"/>
          </p:nvPr>
        </p:nvSpPr>
        <p:spPr>
          <a:xfrm>
            <a:off x="335138" y="512763"/>
            <a:ext cx="11521900" cy="755999"/>
          </a:xfrm>
          <a:prstGeom prst="rect">
            <a:avLst/>
          </a:prstGeom>
        </p:spPr>
        <p:txBody>
          <a:bodyPr/>
          <a:lstStyle>
            <a:lvl1pPr>
              <a:defRPr sz="2000"/>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Tree>
    <p:extLst>
      <p:ext uri="{BB962C8B-B14F-4D97-AF65-F5344CB8AC3E}">
        <p14:creationId xmlns:p14="http://schemas.microsoft.com/office/powerpoint/2010/main" val="2097388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tel og bilde">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19.03.2025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4" name="Picture Placeholder 3">
            <a:extLst>
              <a:ext uri="{FF2B5EF4-FFF2-40B4-BE49-F238E27FC236}">
                <a16:creationId xmlns:a16="http://schemas.microsoft.com/office/drawing/2014/main" id="{00B767AF-2E4B-90F3-D6CA-52443FE37A89}"/>
              </a:ext>
            </a:extLst>
          </p:cNvPr>
          <p:cNvSpPr>
            <a:spLocks noGrp="1"/>
          </p:cNvSpPr>
          <p:nvPr>
            <p:ph type="pic" sz="quarter" idx="18" hasCustomPrompt="1"/>
          </p:nvPr>
        </p:nvSpPr>
        <p:spPr>
          <a:xfrm>
            <a:off x="673567" y="1895473"/>
            <a:ext cx="10849368" cy="4361003"/>
          </a:xfrm>
          <a:prstGeom prst="rect">
            <a:avLst/>
          </a:prstGeom>
        </p:spPr>
        <p:txBody>
          <a:bodyPr lIns="0" tIns="0" rIns="0" bIns="0"/>
          <a:lstStyle>
            <a:lvl1pPr marL="0" indent="0">
              <a:buNone/>
              <a:defRPr sz="1400">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5" name="TextBox 4">
            <a:extLst>
              <a:ext uri="{FF2B5EF4-FFF2-40B4-BE49-F238E27FC236}">
                <a16:creationId xmlns:a16="http://schemas.microsoft.com/office/drawing/2014/main" id="{54D76737-B54E-741E-6E19-8E95658D03AE}"/>
              </a:ext>
            </a:extLst>
          </p:cNvPr>
          <p:cNvSpPr txBox="1"/>
          <p:nvPr userDrawn="1"/>
        </p:nvSpPr>
        <p:spPr>
          <a:xfrm>
            <a:off x="10228881" y="511444"/>
            <a:ext cx="0" cy="0"/>
          </a:xfrm>
          <a:prstGeom prst="rect">
            <a:avLst/>
          </a:prstGeom>
          <a:noFill/>
        </p:spPr>
        <p:txBody>
          <a:bodyPr wrap="none" rtlCol="0">
            <a:noAutofit/>
          </a:bodyPr>
          <a:lstStyle/>
          <a:p>
            <a:pPr algn="l"/>
            <a:endParaRPr lang="en-NO" sz="1400" err="1"/>
          </a:p>
        </p:txBody>
      </p:sp>
      <p:sp>
        <p:nvSpPr>
          <p:cNvPr id="6" name="TextBox 5">
            <a:extLst>
              <a:ext uri="{FF2B5EF4-FFF2-40B4-BE49-F238E27FC236}">
                <a16:creationId xmlns:a16="http://schemas.microsoft.com/office/drawing/2014/main" id="{97C478F2-01B2-57CF-11DC-3977CB3E6AC7}"/>
              </a:ext>
            </a:extLst>
          </p:cNvPr>
          <p:cNvSpPr txBox="1"/>
          <p:nvPr userDrawn="1"/>
        </p:nvSpPr>
        <p:spPr>
          <a:xfrm>
            <a:off x="9484963" y="294468"/>
            <a:ext cx="0" cy="0"/>
          </a:xfrm>
          <a:prstGeom prst="rect">
            <a:avLst/>
          </a:prstGeom>
          <a:noFill/>
        </p:spPr>
        <p:txBody>
          <a:bodyPr wrap="none" rtlCol="0">
            <a:noAutofit/>
          </a:bodyPr>
          <a:lstStyle/>
          <a:p>
            <a:pPr algn="l"/>
            <a:endParaRPr lang="en-NO" sz="1400" err="1"/>
          </a:p>
        </p:txBody>
      </p:sp>
      <p:sp>
        <p:nvSpPr>
          <p:cNvPr id="11" name="TextBox 10">
            <a:extLst>
              <a:ext uri="{FF2B5EF4-FFF2-40B4-BE49-F238E27FC236}">
                <a16:creationId xmlns:a16="http://schemas.microsoft.com/office/drawing/2014/main" id="{F057A2B8-1040-4924-C872-2EE6423686DB}"/>
              </a:ext>
            </a:extLst>
          </p:cNvPr>
          <p:cNvSpPr txBox="1"/>
          <p:nvPr userDrawn="1"/>
        </p:nvSpPr>
        <p:spPr>
          <a:xfrm>
            <a:off x="10554346" y="371959"/>
            <a:ext cx="0" cy="0"/>
          </a:xfrm>
          <a:prstGeom prst="rect">
            <a:avLst/>
          </a:prstGeom>
          <a:noFill/>
        </p:spPr>
        <p:txBody>
          <a:bodyPr wrap="none" rtlCol="0">
            <a:noAutofit/>
          </a:bodyPr>
          <a:lstStyle/>
          <a:p>
            <a:pPr algn="l"/>
            <a:endParaRPr lang="en-NO" sz="1400" err="1"/>
          </a:p>
        </p:txBody>
      </p:sp>
    </p:spTree>
    <p:extLst>
      <p:ext uri="{BB962C8B-B14F-4D97-AF65-F5344CB8AC3E}">
        <p14:creationId xmlns:p14="http://schemas.microsoft.com/office/powerpoint/2010/main" val="180189439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AD60567-7B76-4939-8DE9-B1D6A37F97F2}"/>
              </a:ext>
            </a:extLst>
          </p:cNvPr>
          <p:cNvSpPr>
            <a:spLocks noGrp="1"/>
          </p:cNvSpPr>
          <p:nvPr>
            <p:ph type="sldNum" sz="quarter" idx="4"/>
          </p:nvPr>
        </p:nvSpPr>
        <p:spPr>
          <a:xfrm>
            <a:off x="11425037"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17" name="Title 3">
            <a:extLst>
              <a:ext uri="{FF2B5EF4-FFF2-40B4-BE49-F238E27FC236}">
                <a16:creationId xmlns:a16="http://schemas.microsoft.com/office/drawing/2014/main" id="{3E74AD1A-8083-409F-99DE-4C582897DE31}"/>
              </a:ext>
            </a:extLst>
          </p:cNvPr>
          <p:cNvSpPr>
            <a:spLocks noGrp="1"/>
          </p:cNvSpPr>
          <p:nvPr>
            <p:ph type="title" hasCustomPrompt="1"/>
          </p:nvPr>
        </p:nvSpPr>
        <p:spPr>
          <a:xfrm>
            <a:off x="1718423" y="1216163"/>
            <a:ext cx="4932000" cy="755999"/>
          </a:xfrm>
          <a:prstGeom prst="rect">
            <a:avLst/>
          </a:prstGeom>
        </p:spPr>
        <p:txBody>
          <a:bodyPr/>
          <a:lstStyle>
            <a:lvl1pPr algn="l">
              <a:defRPr sz="3000" b="0">
                <a:solidFill>
                  <a:schemeClr val="tx2"/>
                </a:solidFill>
                <a:latin typeface="Arial" panose="020B0604020202020204" pitchFamily="34" charset="0"/>
                <a:cs typeface="Arial" panose="020B0604020202020204" pitchFamily="34" charset="0"/>
              </a:defRPr>
            </a:lvl1pPr>
          </a:lstStyle>
          <a:p>
            <a:r>
              <a:rPr lang="nb-NO" noProof="0"/>
              <a:t>&lt;agenda&gt;</a:t>
            </a:r>
          </a:p>
        </p:txBody>
      </p:sp>
      <p:sp>
        <p:nvSpPr>
          <p:cNvPr id="3" name="Plassholder for tekst 4">
            <a:extLst>
              <a:ext uri="{FF2B5EF4-FFF2-40B4-BE49-F238E27FC236}">
                <a16:creationId xmlns:a16="http://schemas.microsoft.com/office/drawing/2014/main" id="{3F995679-4BA2-5D4A-9477-3FB13415337D}"/>
              </a:ext>
            </a:extLst>
          </p:cNvPr>
          <p:cNvSpPr>
            <a:spLocks noGrp="1"/>
          </p:cNvSpPr>
          <p:nvPr>
            <p:ph type="body" sz="quarter" idx="29" hasCustomPrompt="1"/>
          </p:nvPr>
        </p:nvSpPr>
        <p:spPr>
          <a:xfrm>
            <a:off x="1015622" y="1903103"/>
            <a:ext cx="7682752" cy="3798937"/>
          </a:xfrm>
          <a:prstGeom prst="rect">
            <a:avLst/>
          </a:prstGeom>
        </p:spPr>
        <p:txBody>
          <a:bodyPr lIns="0" tIns="0" rIns="0" bIns="0" anchor="t">
            <a:noAutofit/>
          </a:bodyPr>
          <a:lstStyle>
            <a:lvl1pPr marL="285750" indent="-285750" algn="l">
              <a:lnSpc>
                <a:spcPct val="120000"/>
              </a:lnSpc>
              <a:spcBef>
                <a:spcPts val="0"/>
              </a:spcBef>
              <a:spcAft>
                <a:spcPts val="600"/>
              </a:spcAft>
              <a:buClr>
                <a:schemeClr val="accent2"/>
              </a:buClr>
              <a:buSzPct val="110000"/>
              <a:buFont typeface="Arial" panose="020B0604020202020204" pitchFamily="34" charset="0"/>
              <a:buChar char="•"/>
              <a:defRPr sz="1400" b="0" i="0" u="none" cap="none">
                <a:solidFill>
                  <a:schemeClr val="tx2"/>
                </a:solidFill>
                <a:latin typeface="Arial" panose="020B0604020202020204" pitchFamily="34" charset="0"/>
                <a:cs typeface="Arial" panose="020B0604020202020204" pitchFamily="34" charset="0"/>
              </a:defRPr>
            </a:lvl1pPr>
          </a:lstStyle>
          <a:p>
            <a:pPr lvl="0"/>
            <a:r>
              <a:rPr lang="nb-NO"/>
              <a:t>Klikk for å skrive tekst i malen</a:t>
            </a:r>
          </a:p>
        </p:txBody>
      </p:sp>
    </p:spTree>
    <p:extLst>
      <p:ext uri="{BB962C8B-B14F-4D97-AF65-F5344CB8AC3E}">
        <p14:creationId xmlns:p14="http://schemas.microsoft.com/office/powerpoint/2010/main" val="92679644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seksjons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22967" y="844517"/>
            <a:ext cx="9533317" cy="387798"/>
          </a:xfrm>
        </p:spPr>
        <p:txBody>
          <a:bodyPr/>
          <a:lstStyle>
            <a:lvl1pPr>
              <a:defRPr sz="2800"/>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4" y="484817"/>
            <a:ext cx="9584401"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13" name="Plassholder for innhold 12">
            <a:extLst>
              <a:ext uri="{FF2B5EF4-FFF2-40B4-BE49-F238E27FC236}">
                <a16:creationId xmlns:a16="http://schemas.microsoft.com/office/drawing/2014/main" id="{CC7CA72E-5CA1-40C4-904B-486E8176BCE0}"/>
              </a:ext>
            </a:extLst>
          </p:cNvPr>
          <p:cNvSpPr>
            <a:spLocks noGrp="1"/>
          </p:cNvSpPr>
          <p:nvPr>
            <p:ph sz="quarter" idx="13"/>
          </p:nvPr>
        </p:nvSpPr>
        <p:spPr>
          <a:xfrm>
            <a:off x="818265" y="2067608"/>
            <a:ext cx="10499023" cy="3960397"/>
          </a:xfrm>
          <a:prstGeom prst="rect">
            <a:avLst/>
          </a:prstGeom>
        </p:spPr>
        <p:txBody>
          <a:bodyPr lIns="0" tIns="0" rIns="0" bIns="0"/>
          <a:lstStyle>
            <a:lvl1pPr marL="0" indent="0">
              <a:lnSpc>
                <a:spcPct val="120000"/>
              </a:lnSpc>
              <a:buNone/>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42935736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lain">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E769351F-877B-4AA2-A540-2E709CD52FC0}"/>
              </a:ext>
            </a:extLst>
          </p:cNvPr>
          <p:cNvSpPr>
            <a:spLocks noGrp="1"/>
          </p:cNvSpPr>
          <p:nvPr>
            <p:ph type="body" sz="quarter" idx="14" hasCustomPrompt="1"/>
          </p:nvPr>
        </p:nvSpPr>
        <p:spPr>
          <a:xfrm>
            <a:off x="629610" y="6381750"/>
            <a:ext cx="8886325" cy="215998"/>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Slide Number Placeholder 5">
            <a:extLst>
              <a:ext uri="{FF2B5EF4-FFF2-40B4-BE49-F238E27FC236}">
                <a16:creationId xmlns:a16="http://schemas.microsoft.com/office/drawing/2014/main" id="{22D8470A-9DA9-482D-B35A-A5AB8DA3F220}"/>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6" name="Title 3">
            <a:extLst>
              <a:ext uri="{FF2B5EF4-FFF2-40B4-BE49-F238E27FC236}">
                <a16:creationId xmlns:a16="http://schemas.microsoft.com/office/drawing/2014/main" id="{B98E1304-CBF6-4CB7-ABC4-E54C88677935}"/>
              </a:ext>
            </a:extLst>
          </p:cNvPr>
          <p:cNvSpPr>
            <a:spLocks noGrp="1"/>
          </p:cNvSpPr>
          <p:nvPr>
            <p:ph type="title" hasCustomPrompt="1"/>
          </p:nvPr>
        </p:nvSpPr>
        <p:spPr>
          <a:xfrm>
            <a:off x="705644" y="760527"/>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7" name="Text Placeholder 2">
            <a:extLst>
              <a:ext uri="{FF2B5EF4-FFF2-40B4-BE49-F238E27FC236}">
                <a16:creationId xmlns:a16="http://schemas.microsoft.com/office/drawing/2014/main" id="{942191A7-2AE5-47F9-B17D-7B65E454FCC0}"/>
              </a:ext>
            </a:extLst>
          </p:cNvPr>
          <p:cNvSpPr>
            <a:spLocks noGrp="1"/>
          </p:cNvSpPr>
          <p:nvPr>
            <p:ph type="body" sz="quarter" idx="12" hasCustomPrompt="1"/>
          </p:nvPr>
        </p:nvSpPr>
        <p:spPr>
          <a:xfrm>
            <a:off x="711835" y="205740"/>
            <a:ext cx="3272727" cy="245003"/>
          </a:xfrm>
        </p:spPr>
        <p:txBody>
          <a:bodyPr wrap="none">
            <a:noAutofit/>
          </a:bodyPr>
          <a:lstStyle>
            <a:lvl1pPr marL="0" indent="0">
              <a:buNone/>
              <a:defRPr sz="1102">
                <a:solidFill>
                  <a:schemeClr val="tx2"/>
                </a:solidFill>
                <a:latin typeface="Arial" panose="020B0604020202020204" pitchFamily="34" charset="0"/>
                <a:cs typeface="Arial" panose="020B0604020202020204" pitchFamily="34" charset="0"/>
              </a:defRPr>
            </a:lvl1pPr>
          </a:lstStyle>
          <a:p>
            <a:pPr lvl="0"/>
            <a:r>
              <a:rPr lang="nb-NO" noProof="0"/>
              <a:t>Kraftløftet </a:t>
            </a:r>
          </a:p>
        </p:txBody>
      </p:sp>
    </p:spTree>
    <p:extLst>
      <p:ext uri="{BB962C8B-B14F-4D97-AF65-F5344CB8AC3E}">
        <p14:creationId xmlns:p14="http://schemas.microsoft.com/office/powerpoint/2010/main" val="1786122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lain text">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718869" y="1845092"/>
            <a:ext cx="10814320" cy="4716462"/>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1045194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728859" y="323558"/>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4" y="2240308"/>
            <a:ext cx="5113339" cy="3960462"/>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6282750" y="2240308"/>
            <a:ext cx="5250438" cy="3960462"/>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6190453" y="1668609"/>
            <a:ext cx="5243513" cy="431799"/>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cxnSp>
        <p:nvCxnSpPr>
          <p:cNvPr id="2" name="Straight Connector 1">
            <a:extLst>
              <a:ext uri="{FF2B5EF4-FFF2-40B4-BE49-F238E27FC236}">
                <a16:creationId xmlns:a16="http://schemas.microsoft.com/office/drawing/2014/main" id="{5C2E61D6-F609-283A-6E4B-5F223BFE74ED}"/>
              </a:ext>
            </a:extLst>
          </p:cNvPr>
          <p:cNvCxnSpPr>
            <a:cxnSpLocks/>
          </p:cNvCxnSpPr>
          <p:nvPr userDrawn="1"/>
        </p:nvCxnSpPr>
        <p:spPr bwMode="auto">
          <a:xfrm flipV="1">
            <a:off x="803274" y="2150025"/>
            <a:ext cx="5113339"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246DF054-943E-2C94-B9B3-B33DFB9D9486}"/>
              </a:ext>
            </a:extLst>
          </p:cNvPr>
          <p:cNvCxnSpPr>
            <a:cxnSpLocks/>
          </p:cNvCxnSpPr>
          <p:nvPr userDrawn="1"/>
        </p:nvCxnSpPr>
        <p:spPr bwMode="auto">
          <a:xfrm>
            <a:off x="6282749" y="2150025"/>
            <a:ext cx="5250439"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 name="Title 3">
            <a:extLst>
              <a:ext uri="{FF2B5EF4-FFF2-40B4-BE49-F238E27FC236}">
                <a16:creationId xmlns:a16="http://schemas.microsoft.com/office/drawing/2014/main" id="{A0B3FD51-476A-4147-10F8-9F7A4E24F39A}"/>
              </a:ext>
            </a:extLst>
          </p:cNvPr>
          <p:cNvSpPr>
            <a:spLocks noGrp="1"/>
          </p:cNvSpPr>
          <p:nvPr>
            <p:ph type="title"/>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cxnSp>
        <p:nvCxnSpPr>
          <p:cNvPr id="18" name="Straight Connector 1">
            <a:extLst>
              <a:ext uri="{FF2B5EF4-FFF2-40B4-BE49-F238E27FC236}">
                <a16:creationId xmlns:a16="http://schemas.microsoft.com/office/drawing/2014/main" id="{AACD4BBA-CE39-52E6-CF62-3B87D720329D}"/>
              </a:ext>
            </a:extLst>
          </p:cNvPr>
          <p:cNvCxnSpPr>
            <a:cxnSpLocks/>
          </p:cNvCxnSpPr>
          <p:nvPr userDrawn="1"/>
        </p:nvCxnSpPr>
        <p:spPr bwMode="auto">
          <a:xfrm>
            <a:off x="803275" y="2150023"/>
            <a:ext cx="3525838"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9" name="Text Placeholder 2">
            <a:extLst>
              <a:ext uri="{FF2B5EF4-FFF2-40B4-BE49-F238E27FC236}">
                <a16:creationId xmlns:a16="http://schemas.microsoft.com/office/drawing/2014/main" id="{AAE50C76-FC8E-4DB3-718D-A0A1820B3032}"/>
              </a:ext>
            </a:extLst>
          </p:cNvPr>
          <p:cNvSpPr>
            <a:spLocks noGrp="1"/>
          </p:cNvSpPr>
          <p:nvPr>
            <p:ph type="body" sz="quarter" idx="24" hasCustomPrompt="1"/>
          </p:nvPr>
        </p:nvSpPr>
        <p:spPr>
          <a:xfrm>
            <a:off x="718868" y="1668610"/>
            <a:ext cx="1787531"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Tree>
    <p:extLst>
      <p:ext uri="{BB962C8B-B14F-4D97-AF65-F5344CB8AC3E}">
        <p14:creationId xmlns:p14="http://schemas.microsoft.com/office/powerpoint/2010/main" val="4120773215"/>
      </p:ext>
    </p:extLst>
  </p:cSld>
  <p:clrMapOvr>
    <a:masterClrMapping/>
  </p:clrMapOvr>
  <p:extLst>
    <p:ext uri="{DCECCB84-F9BA-43D5-87BE-67443E8EF086}">
      <p15:sldGuideLst xmlns:p15="http://schemas.microsoft.com/office/powerpoint/2012/main">
        <p15:guide id="6" orient="horz" pos="1207">
          <p15:clr>
            <a:srgbClr val="FBAE40"/>
          </p15:clr>
        </p15:guide>
        <p15:guide id="7" pos="3727">
          <p15:clr>
            <a:srgbClr val="FBAE40"/>
          </p15:clr>
        </p15:guide>
        <p15:guide id="8" pos="395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28" name="Title 3">
            <a:extLst>
              <a:ext uri="{FF2B5EF4-FFF2-40B4-BE49-F238E27FC236}">
                <a16:creationId xmlns:a16="http://schemas.microsoft.com/office/drawing/2014/main" id="{2982CD53-C0B7-E699-B02A-6DD67BCF3F50}"/>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2826705823"/>
      </p:ext>
    </p:extLst>
  </p:cSld>
  <p:clrMapOvr>
    <a:masterClrMapping/>
  </p:clrMapOvr>
  <p:extLst>
    <p:ext uri="{DCECCB84-F9BA-43D5-87BE-67443E8EF086}">
      <p15:sldGuideLst xmlns:p15="http://schemas.microsoft.com/office/powerpoint/2012/main">
        <p15:guide id="12" pos="753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ng-short 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5" y="2240311"/>
            <a:ext cx="7265948" cy="3960463"/>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8256588" y="2240311"/>
            <a:ext cx="3276600" cy="3960463"/>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cxnSp>
        <p:nvCxnSpPr>
          <p:cNvPr id="2" name="Straight Connector 1">
            <a:extLst>
              <a:ext uri="{FF2B5EF4-FFF2-40B4-BE49-F238E27FC236}">
                <a16:creationId xmlns:a16="http://schemas.microsoft.com/office/drawing/2014/main" id="{1191F307-D941-A19E-FAEB-1A70F90F2668}"/>
              </a:ext>
            </a:extLst>
          </p:cNvPr>
          <p:cNvCxnSpPr>
            <a:cxnSpLocks/>
          </p:cNvCxnSpPr>
          <p:nvPr userDrawn="1"/>
        </p:nvCxnSpPr>
        <p:spPr bwMode="auto">
          <a:xfrm>
            <a:off x="803275" y="2150023"/>
            <a:ext cx="7265948"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53C2EEE1-8985-FCFB-CD37-94E3854B6A60}"/>
              </a:ext>
            </a:extLst>
          </p:cNvPr>
          <p:cNvCxnSpPr>
            <a:cxnSpLocks/>
          </p:cNvCxnSpPr>
          <p:nvPr userDrawn="1"/>
        </p:nvCxnSpPr>
        <p:spPr bwMode="auto">
          <a:xfrm>
            <a:off x="8256588" y="2150024"/>
            <a:ext cx="327660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 name="Title 3">
            <a:extLst>
              <a:ext uri="{FF2B5EF4-FFF2-40B4-BE49-F238E27FC236}">
                <a16:creationId xmlns:a16="http://schemas.microsoft.com/office/drawing/2014/main" id="{794E6BED-6077-CAAE-860E-344B4849C6C4}"/>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18" name="Text Placeholder 2">
            <a:extLst>
              <a:ext uri="{FF2B5EF4-FFF2-40B4-BE49-F238E27FC236}">
                <a16:creationId xmlns:a16="http://schemas.microsoft.com/office/drawing/2014/main" id="{C09E508D-FDDD-45B3-0615-17E9489C09CE}"/>
              </a:ext>
            </a:extLst>
          </p:cNvPr>
          <p:cNvSpPr>
            <a:spLocks noGrp="1"/>
          </p:cNvSpPr>
          <p:nvPr>
            <p:ph type="body" sz="quarter" idx="21" hasCustomPrompt="1"/>
          </p:nvPr>
        </p:nvSpPr>
        <p:spPr>
          <a:xfrm>
            <a:off x="709484" y="1668610"/>
            <a:ext cx="5113339"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19" name="Text Placeholder 2">
            <a:extLst>
              <a:ext uri="{FF2B5EF4-FFF2-40B4-BE49-F238E27FC236}">
                <a16:creationId xmlns:a16="http://schemas.microsoft.com/office/drawing/2014/main" id="{5A38BCB0-2E81-4568-55A2-7B7AB624B840}"/>
              </a:ext>
            </a:extLst>
          </p:cNvPr>
          <p:cNvSpPr>
            <a:spLocks noGrp="1"/>
          </p:cNvSpPr>
          <p:nvPr>
            <p:ph type="body" sz="quarter" idx="22" hasCustomPrompt="1"/>
          </p:nvPr>
        </p:nvSpPr>
        <p:spPr>
          <a:xfrm>
            <a:off x="8167546" y="1668609"/>
            <a:ext cx="3272279" cy="431799"/>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Tree>
    <p:extLst>
      <p:ext uri="{BB962C8B-B14F-4D97-AF65-F5344CB8AC3E}">
        <p14:creationId xmlns:p14="http://schemas.microsoft.com/office/powerpoint/2010/main" val="2025440387"/>
      </p:ext>
    </p:extLst>
  </p:cSld>
  <p:clrMapOvr>
    <a:masterClrMapping/>
  </p:clrMapOvr>
  <p:extLst>
    <p:ext uri="{DCECCB84-F9BA-43D5-87BE-67443E8EF086}">
      <p15:sldGuideLst xmlns:p15="http://schemas.microsoft.com/office/powerpoint/2012/main">
        <p15:guide id="5" orient="horz" pos="1344">
          <p15:clr>
            <a:srgbClr val="FBAE40"/>
          </p15:clr>
        </p15:guide>
        <p15:guide id="6" orient="horz" pos="1185">
          <p15:clr>
            <a:srgbClr val="FBAE40"/>
          </p15:clr>
        </p15:guide>
        <p15:guide id="7" pos="4974">
          <p15:clr>
            <a:srgbClr val="FBAE40"/>
          </p15:clr>
        </p15:guide>
        <p15:guide id="8" pos="520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rt-long 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4552489" y="2240311"/>
            <a:ext cx="6980699" cy="3960464"/>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cxnSp>
        <p:nvCxnSpPr>
          <p:cNvPr id="3" name="Straight Connector 2">
            <a:extLst>
              <a:ext uri="{FF2B5EF4-FFF2-40B4-BE49-F238E27FC236}">
                <a16:creationId xmlns:a16="http://schemas.microsoft.com/office/drawing/2014/main" id="{60949E14-E6AD-C2DF-5E32-8B519CBF847A}"/>
              </a:ext>
            </a:extLst>
          </p:cNvPr>
          <p:cNvCxnSpPr>
            <a:cxnSpLocks/>
          </p:cNvCxnSpPr>
          <p:nvPr userDrawn="1"/>
        </p:nvCxnSpPr>
        <p:spPr bwMode="auto">
          <a:xfrm>
            <a:off x="4562475" y="2149215"/>
            <a:ext cx="697828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 name="Title 3">
            <a:extLst>
              <a:ext uri="{FF2B5EF4-FFF2-40B4-BE49-F238E27FC236}">
                <a16:creationId xmlns:a16="http://schemas.microsoft.com/office/drawing/2014/main" id="{766392DE-F92B-983D-92A5-9D9D7A0D80A8}"/>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
        <p:nvSpPr>
          <p:cNvPr id="22" name="Text Placeholder 2">
            <a:extLst>
              <a:ext uri="{FF2B5EF4-FFF2-40B4-BE49-F238E27FC236}">
                <a16:creationId xmlns:a16="http://schemas.microsoft.com/office/drawing/2014/main" id="{56584AC9-7107-63DB-A420-0690B0839F06}"/>
              </a:ext>
            </a:extLst>
          </p:cNvPr>
          <p:cNvSpPr>
            <a:spLocks noGrp="1"/>
          </p:cNvSpPr>
          <p:nvPr>
            <p:ph type="body" sz="quarter" idx="23" hasCustomPrompt="1"/>
          </p:nvPr>
        </p:nvSpPr>
        <p:spPr>
          <a:xfrm>
            <a:off x="803275" y="2240311"/>
            <a:ext cx="3525838" cy="3960463"/>
          </a:xfrm>
          <a:solidFill>
            <a:schemeClr val="bg1"/>
          </a:solidFill>
          <a:effectLst>
            <a:outerShdw blurRad="50800" dist="38100" dir="2700000" algn="tl" rotWithShape="0">
              <a:prstClr val="black">
                <a:alpha val="20000"/>
              </a:prstClr>
            </a:outerShdw>
          </a:effectLst>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cxnSp>
        <p:nvCxnSpPr>
          <p:cNvPr id="23" name="Straight Connector 1">
            <a:extLst>
              <a:ext uri="{FF2B5EF4-FFF2-40B4-BE49-F238E27FC236}">
                <a16:creationId xmlns:a16="http://schemas.microsoft.com/office/drawing/2014/main" id="{63B67047-F529-638A-4854-5B896F0A8C24}"/>
              </a:ext>
            </a:extLst>
          </p:cNvPr>
          <p:cNvCxnSpPr>
            <a:cxnSpLocks/>
          </p:cNvCxnSpPr>
          <p:nvPr userDrawn="1"/>
        </p:nvCxnSpPr>
        <p:spPr bwMode="auto">
          <a:xfrm>
            <a:off x="803275" y="2150023"/>
            <a:ext cx="3525838"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4" name="Text Placeholder 2">
            <a:extLst>
              <a:ext uri="{FF2B5EF4-FFF2-40B4-BE49-F238E27FC236}">
                <a16:creationId xmlns:a16="http://schemas.microsoft.com/office/drawing/2014/main" id="{2621FF8A-0EA1-0162-92B1-8860A9936281}"/>
              </a:ext>
            </a:extLst>
          </p:cNvPr>
          <p:cNvSpPr>
            <a:spLocks noGrp="1"/>
          </p:cNvSpPr>
          <p:nvPr>
            <p:ph type="body" sz="quarter" idx="24" hasCustomPrompt="1"/>
          </p:nvPr>
        </p:nvSpPr>
        <p:spPr>
          <a:xfrm>
            <a:off x="718868" y="1668610"/>
            <a:ext cx="1787531"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26" name="Text Placeholder 2">
            <a:extLst>
              <a:ext uri="{FF2B5EF4-FFF2-40B4-BE49-F238E27FC236}">
                <a16:creationId xmlns:a16="http://schemas.microsoft.com/office/drawing/2014/main" id="{79FA9E3A-56D1-89CA-C30C-B0CEC8DBB232}"/>
              </a:ext>
            </a:extLst>
          </p:cNvPr>
          <p:cNvSpPr>
            <a:spLocks noGrp="1"/>
          </p:cNvSpPr>
          <p:nvPr>
            <p:ph type="body" sz="quarter" idx="25" hasCustomPrompt="1"/>
          </p:nvPr>
        </p:nvSpPr>
        <p:spPr>
          <a:xfrm>
            <a:off x="4458699" y="1665288"/>
            <a:ext cx="1787531" cy="431800"/>
          </a:xfrm>
        </p:spPr>
        <p:txBody>
          <a:bodyPr vert="horz" lIns="91440" tIns="45720" rIns="91440" bIns="45720" rtlCol="0" anchor="b">
            <a:noAutofit/>
          </a:bodyPr>
          <a:lstStyle>
            <a:lvl1pPr>
              <a:defRPr lang="en-GB" sz="14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Tree>
    <p:extLst>
      <p:ext uri="{BB962C8B-B14F-4D97-AF65-F5344CB8AC3E}">
        <p14:creationId xmlns:p14="http://schemas.microsoft.com/office/powerpoint/2010/main" val="3699183069"/>
      </p:ext>
    </p:extLst>
  </p:cSld>
  <p:clrMapOvr>
    <a:masterClrMapping/>
  </p:clrMapOvr>
  <p:extLst>
    <p:ext uri="{DCECCB84-F9BA-43D5-87BE-67443E8EF086}">
      <p15:sldGuideLst xmlns:p15="http://schemas.microsoft.com/office/powerpoint/2012/main">
        <p15:guide id="5" orient="horz" pos="1298">
          <p15:clr>
            <a:srgbClr val="FBAE40"/>
          </p15:clr>
        </p15:guide>
        <p15:guide id="6" orient="horz" pos="1185">
          <p15:clr>
            <a:srgbClr val="FBAE40"/>
          </p15:clr>
        </p15:guide>
        <p15:guide id="7" pos="2479">
          <p15:clr>
            <a:srgbClr val="FBAE40"/>
          </p15:clr>
        </p15:guide>
        <p15:guide id="8" pos="27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row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2566990" y="1766943"/>
            <a:ext cx="8966196" cy="18943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803276" y="1766942"/>
            <a:ext cx="1620837" cy="1894904"/>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2566990" y="4324404"/>
            <a:ext cx="8966198" cy="1893512"/>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803274" y="4324404"/>
            <a:ext cx="1620835" cy="1893512"/>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
        <p:nvSpPr>
          <p:cNvPr id="15" name="Title 3">
            <a:extLst>
              <a:ext uri="{FF2B5EF4-FFF2-40B4-BE49-F238E27FC236}">
                <a16:creationId xmlns:a16="http://schemas.microsoft.com/office/drawing/2014/main" id="{F4C320C8-EE79-80CD-A66F-448D76966010}"/>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95704433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row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2566990" y="1484313"/>
            <a:ext cx="8966198" cy="1331551"/>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noProof="0"/>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803276" y="1484312"/>
            <a:ext cx="1620837" cy="1331913"/>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2566990" y="3181072"/>
            <a:ext cx="8966200" cy="132742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803274" y="3181072"/>
            <a:ext cx="1620835" cy="1327428"/>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cxnSp>
        <p:nvCxnSpPr>
          <p:cNvPr id="18" name="Straight Connector 17">
            <a:extLst>
              <a:ext uri="{FF2B5EF4-FFF2-40B4-BE49-F238E27FC236}">
                <a16:creationId xmlns:a16="http://schemas.microsoft.com/office/drawing/2014/main" id="{92664ED1-D0B6-4C9D-857B-E76C9E55ED54}"/>
              </a:ext>
            </a:extLst>
          </p:cNvPr>
          <p:cNvCxnSpPr>
            <a:cxnSpLocks/>
          </p:cNvCxnSpPr>
          <p:nvPr/>
        </p:nvCxnSpPr>
        <p:spPr bwMode="auto">
          <a:xfrm flipV="1">
            <a:off x="2424110" y="1484312"/>
            <a:ext cx="0" cy="1331913"/>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9C9FDFC5-4E18-4B41-9838-07F3F65BCCDB}"/>
              </a:ext>
            </a:extLst>
          </p:cNvPr>
          <p:cNvCxnSpPr>
            <a:cxnSpLocks/>
          </p:cNvCxnSpPr>
          <p:nvPr/>
        </p:nvCxnSpPr>
        <p:spPr bwMode="auto">
          <a:xfrm>
            <a:off x="2424110" y="3165619"/>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5" name="Text Placeholder 2">
            <a:extLst>
              <a:ext uri="{FF2B5EF4-FFF2-40B4-BE49-F238E27FC236}">
                <a16:creationId xmlns:a16="http://schemas.microsoft.com/office/drawing/2014/main" id="{F3BB5D0A-D5BE-47C8-8437-587356BDC929}"/>
              </a:ext>
            </a:extLst>
          </p:cNvPr>
          <p:cNvSpPr>
            <a:spLocks noGrp="1"/>
          </p:cNvSpPr>
          <p:nvPr>
            <p:ph type="body" sz="quarter" idx="21" hasCustomPrompt="1"/>
          </p:nvPr>
        </p:nvSpPr>
        <p:spPr>
          <a:xfrm>
            <a:off x="2566989" y="4868863"/>
            <a:ext cx="8966201" cy="1327429"/>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noProof="0"/>
          </a:p>
        </p:txBody>
      </p:sp>
      <p:sp>
        <p:nvSpPr>
          <p:cNvPr id="20" name="Text Placeholder 2">
            <a:extLst>
              <a:ext uri="{FF2B5EF4-FFF2-40B4-BE49-F238E27FC236}">
                <a16:creationId xmlns:a16="http://schemas.microsoft.com/office/drawing/2014/main" id="{4972AB1D-D344-41BB-A3B4-2D08BC7787F2}"/>
              </a:ext>
            </a:extLst>
          </p:cNvPr>
          <p:cNvSpPr>
            <a:spLocks noGrp="1"/>
          </p:cNvSpPr>
          <p:nvPr>
            <p:ph type="body" sz="quarter" idx="22" hasCustomPrompt="1"/>
          </p:nvPr>
        </p:nvSpPr>
        <p:spPr>
          <a:xfrm>
            <a:off x="803267" y="4868863"/>
            <a:ext cx="1620846" cy="1327429"/>
          </a:xfrm>
        </p:spPr>
        <p:txBody>
          <a:bodyPr vert="horz" lIns="91440" tIns="45720" rIns="91440" bIns="45720" rtlCol="0" anchor="ctr">
            <a:noAutofit/>
          </a:bodyPr>
          <a:lstStyle>
            <a:lvl1pPr algn="ct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a:t>Heading 3</a:t>
            </a:r>
            <a:endParaRPr lang="nb-NO" noProof="0"/>
          </a:p>
        </p:txBody>
      </p:sp>
      <p:cxnSp>
        <p:nvCxnSpPr>
          <p:cNvPr id="21" name="Straight Connector 20">
            <a:extLst>
              <a:ext uri="{FF2B5EF4-FFF2-40B4-BE49-F238E27FC236}">
                <a16:creationId xmlns:a16="http://schemas.microsoft.com/office/drawing/2014/main" id="{9430FA76-CAF7-41B5-A1BC-79FC66440118}"/>
              </a:ext>
            </a:extLst>
          </p:cNvPr>
          <p:cNvCxnSpPr>
            <a:cxnSpLocks/>
          </p:cNvCxnSpPr>
          <p:nvPr/>
        </p:nvCxnSpPr>
        <p:spPr bwMode="auto">
          <a:xfrm>
            <a:off x="2424110" y="4868863"/>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 name="Straight Connector 1">
            <a:extLst>
              <a:ext uri="{FF2B5EF4-FFF2-40B4-BE49-F238E27FC236}">
                <a16:creationId xmlns:a16="http://schemas.microsoft.com/office/drawing/2014/main" id="{EF07330C-3607-0A6B-E28C-053D536FDB32}"/>
              </a:ext>
            </a:extLst>
          </p:cNvPr>
          <p:cNvCxnSpPr>
            <a:cxnSpLocks/>
          </p:cNvCxnSpPr>
          <p:nvPr userDrawn="1"/>
        </p:nvCxnSpPr>
        <p:spPr bwMode="auto">
          <a:xfrm flipV="1">
            <a:off x="2424110" y="1484312"/>
            <a:ext cx="0" cy="1331913"/>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0FCBF4D3-89EB-3370-0F03-6C41A8B0B235}"/>
              </a:ext>
            </a:extLst>
          </p:cNvPr>
          <p:cNvCxnSpPr>
            <a:cxnSpLocks/>
          </p:cNvCxnSpPr>
          <p:nvPr userDrawn="1"/>
        </p:nvCxnSpPr>
        <p:spPr bwMode="auto">
          <a:xfrm>
            <a:off x="2424110" y="3165619"/>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4A0BD4B3-5D4A-186D-7EC8-05F8FBA9AA05}"/>
              </a:ext>
            </a:extLst>
          </p:cNvPr>
          <p:cNvCxnSpPr>
            <a:cxnSpLocks/>
          </p:cNvCxnSpPr>
          <p:nvPr userDrawn="1"/>
        </p:nvCxnSpPr>
        <p:spPr bwMode="auto">
          <a:xfrm>
            <a:off x="2424110" y="4868863"/>
            <a:ext cx="3" cy="1342881"/>
          </a:xfrm>
          <a:prstGeom prst="line">
            <a:avLst/>
          </a:prstGeom>
          <a:ln>
            <a:solidFill>
              <a:schemeClr val="accent4"/>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Title 3">
            <a:extLst>
              <a:ext uri="{FF2B5EF4-FFF2-40B4-BE49-F238E27FC236}">
                <a16:creationId xmlns:a16="http://schemas.microsoft.com/office/drawing/2014/main" id="{13CEE996-755A-D96C-7E95-A6FBFA5E11FE}"/>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364609783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rivers -&gt; Consequence">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4" y="2061287"/>
            <a:ext cx="511333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803274" y="1484313"/>
            <a:ext cx="5113339"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&lt;drivers&gt;</a:t>
            </a:r>
          </a:p>
        </p:txBody>
      </p: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6275386" y="2061287"/>
            <a:ext cx="5257802"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6275386" y="1484312"/>
            <a:ext cx="5257804" cy="431799"/>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&lt;</a:t>
            </a:r>
            <a:r>
              <a:rPr lang="nb-NO" noProof="0" err="1"/>
              <a:t>consequences</a:t>
            </a:r>
            <a:r>
              <a:rPr lang="nb-NO" noProof="0"/>
              <a:t>&gt;</a:t>
            </a:r>
          </a:p>
        </p:txBody>
      </p:sp>
      <p:sp>
        <p:nvSpPr>
          <p:cNvPr id="18" name="Isosceles Triangle 17">
            <a:extLst>
              <a:ext uri="{FF2B5EF4-FFF2-40B4-BE49-F238E27FC236}">
                <a16:creationId xmlns:a16="http://schemas.microsoft.com/office/drawing/2014/main" id="{64906A9F-0988-4094-820D-FD1BD0A5EBD7}"/>
              </a:ext>
            </a:extLst>
          </p:cNvPr>
          <p:cNvSpPr/>
          <p:nvPr/>
        </p:nvSpPr>
        <p:spPr>
          <a:xfrm rot="5400000">
            <a:off x="5091579" y="4038575"/>
            <a:ext cx="2008842" cy="184201"/>
          </a:xfrm>
          <a:prstGeom prst="triangle">
            <a:avLst/>
          </a:prstGeom>
          <a:solidFill>
            <a:schemeClr val="tx2"/>
          </a:solidFill>
          <a:ln>
            <a:noFill/>
          </a:ln>
        </p:spPr>
        <p:txBody>
          <a:bodyPr vert="horz" lIns="91440" tIns="45720" rIns="91440" bIns="45720" rtlCol="0">
            <a:noAutofit/>
          </a:bodyPr>
          <a:lstStyle/>
          <a:p>
            <a:pPr lvl="0" indent="0" defTabSz="180000">
              <a:lnSpc>
                <a:spcPct val="90000"/>
              </a:lnSpc>
              <a:spcBef>
                <a:spcPts val="1000"/>
              </a:spcBef>
              <a:buFont typeface="Wingdings" panose="05000000000000000000" pitchFamily="2" charset="2"/>
              <a:buNone/>
            </a:pPr>
            <a:endParaRPr lang="nb-NO" sz="1400">
              <a:solidFill>
                <a:schemeClr val="tx1"/>
              </a:solidFill>
            </a:endParaRPr>
          </a:p>
        </p:txBody>
      </p:sp>
      <p:sp>
        <p:nvSpPr>
          <p:cNvPr id="2" name="Isosceles Triangle 1">
            <a:extLst>
              <a:ext uri="{FF2B5EF4-FFF2-40B4-BE49-F238E27FC236}">
                <a16:creationId xmlns:a16="http://schemas.microsoft.com/office/drawing/2014/main" id="{33BC81F2-3D5B-B92A-8392-0B937A298C02}"/>
              </a:ext>
            </a:extLst>
          </p:cNvPr>
          <p:cNvSpPr/>
          <p:nvPr userDrawn="1"/>
        </p:nvSpPr>
        <p:spPr>
          <a:xfrm rot="5400000">
            <a:off x="5091579" y="4038575"/>
            <a:ext cx="2008842" cy="184201"/>
          </a:xfrm>
          <a:prstGeom prst="triangle">
            <a:avLst/>
          </a:prstGeom>
          <a:solidFill>
            <a:schemeClr val="tx2"/>
          </a:solidFill>
          <a:ln>
            <a:noFill/>
          </a:ln>
        </p:spPr>
        <p:txBody>
          <a:bodyPr vert="horz" lIns="91440" tIns="45720" rIns="91440" bIns="45720" rtlCol="0">
            <a:noAutofit/>
          </a:bodyPr>
          <a:lstStyle/>
          <a:p>
            <a:pPr lvl="0" indent="0" defTabSz="180000">
              <a:lnSpc>
                <a:spcPct val="90000"/>
              </a:lnSpc>
              <a:spcBef>
                <a:spcPts val="1000"/>
              </a:spcBef>
              <a:buFont typeface="Wingdings" panose="05000000000000000000" pitchFamily="2" charset="2"/>
              <a:buNone/>
            </a:pPr>
            <a:endParaRPr lang="nb-NO" sz="1400">
              <a:solidFill>
                <a:schemeClr val="tx1"/>
              </a:solidFill>
            </a:endParaRPr>
          </a:p>
        </p:txBody>
      </p:sp>
      <p:sp>
        <p:nvSpPr>
          <p:cNvPr id="4" name="Title 3">
            <a:extLst>
              <a:ext uri="{FF2B5EF4-FFF2-40B4-BE49-F238E27FC236}">
                <a16:creationId xmlns:a16="http://schemas.microsoft.com/office/drawing/2014/main" id="{ACFD0BDD-CB4A-F39A-4C27-A6BE2A4D9E44}"/>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1475063235"/>
      </p:ext>
    </p:extLst>
  </p:cSld>
  <p:clrMapOvr>
    <a:masterClrMapping/>
  </p:clrMapOvr>
  <p:extLst>
    <p:ext uri="{DCECCB84-F9BA-43D5-87BE-67443E8EF086}">
      <p15:sldGuideLst xmlns:p15="http://schemas.microsoft.com/office/powerpoint/2012/main">
        <p15:guide id="5" orient="horz" pos="1298">
          <p15:clr>
            <a:srgbClr val="FBAE40"/>
          </p15:clr>
        </p15:guide>
        <p15:guide id="6" orient="horz" pos="1207">
          <p15:clr>
            <a:srgbClr val="FBAE40"/>
          </p15:clr>
        </p15:guide>
        <p15:guide id="7" pos="3727">
          <p15:clr>
            <a:srgbClr val="FBAE40"/>
          </p15:clr>
        </p15:guide>
        <p15:guide id="8" pos="395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llustration -&gt; Conclusion">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803275" y="5589589"/>
            <a:ext cx="10729913" cy="611186"/>
          </a:xfrm>
          <a:solidFill>
            <a:schemeClr val="tx2"/>
          </a:solidFill>
        </p:spPr>
        <p:txBody>
          <a:bodyPr vert="horz" lIns="91440" tIns="45720" rIns="91440" bIns="45720" rtlCol="0">
            <a:noAutofit/>
          </a:bodyPr>
          <a:lstStyle>
            <a:lvl1pPr>
              <a:defRPr lang="en-GB" sz="1600" dirty="0">
                <a:solidFill>
                  <a:schemeClr val="bg1"/>
                </a:solidFill>
              </a:defRPr>
            </a:lvl1pPr>
            <a:lvl2pPr>
              <a:defRPr lang="en-US" dirty="0"/>
            </a:lvl2pPr>
            <a:lvl3pPr>
              <a:defRPr lang="en-US" dirty="0"/>
            </a:lvl3pPr>
            <a:lvl4pPr>
              <a:defRPr lang="en-US" dirty="0"/>
            </a:lvl4pPr>
            <a:lvl5pPr>
              <a:defRPr lang="en-US" noProof="0" dirty="0"/>
            </a:lvl5pPr>
          </a:lstStyle>
          <a:p>
            <a:pPr lvl="0"/>
            <a:r>
              <a:rPr lang="nb-NO"/>
              <a:t>&lt;Key </a:t>
            </a:r>
            <a:r>
              <a:rPr lang="nb-NO" err="1"/>
              <a:t>conclusion</a:t>
            </a:r>
            <a:r>
              <a:rPr lang="nb-NO"/>
              <a:t>&gt;</a:t>
            </a:r>
            <a:endParaRPr lang="nb-NO" noProof="0"/>
          </a:p>
        </p:txBody>
      </p:sp>
      <p:sp>
        <p:nvSpPr>
          <p:cNvPr id="7" name="Content Placeholder 11">
            <a:extLst>
              <a:ext uri="{FF2B5EF4-FFF2-40B4-BE49-F238E27FC236}">
                <a16:creationId xmlns:a16="http://schemas.microsoft.com/office/drawing/2014/main" id="{66B1C527-70A1-454C-BB59-2766D04110EB}"/>
              </a:ext>
            </a:extLst>
          </p:cNvPr>
          <p:cNvSpPr>
            <a:spLocks noGrp="1"/>
          </p:cNvSpPr>
          <p:nvPr>
            <p:ph sz="quarter" idx="18" hasCustomPrompt="1"/>
          </p:nvPr>
        </p:nvSpPr>
        <p:spPr>
          <a:xfrm>
            <a:off x="803275" y="1484313"/>
            <a:ext cx="10729913" cy="3960812"/>
          </a:xfrm>
          <a:prstGeom prst="rect">
            <a:avLst/>
          </a:prstGeom>
          <a:solidFill>
            <a:schemeClr val="bg2">
              <a:lumMod val="95000"/>
            </a:schemeClr>
          </a:solidFill>
        </p:spPr>
        <p:txBody>
          <a:bodyPr vert="horz" lIns="91440" tIns="45720" rIns="91440" bIns="45720" rtlCol="0">
            <a:noAutofit/>
          </a:bodyPr>
          <a:lstStyle>
            <a:lvl1pPr>
              <a:defRPr lang="en-US" sz="1400" noProof="0" dirty="0"/>
            </a:lvl1pPr>
            <a:lvl2pPr>
              <a:defRPr lang="en-US" sz="1400" noProof="0" dirty="0"/>
            </a:lvl2pPr>
            <a:lvl3pPr>
              <a:defRPr lang="en-US" sz="1400" noProof="0" dirty="0"/>
            </a:lvl3pPr>
            <a:lvl4pPr>
              <a:defRPr lang="en-US" sz="1400" noProof="0" dirty="0"/>
            </a:lvl4pPr>
            <a:lvl5pPr>
              <a:defRPr lang="en-US" sz="1400" noProof="0" dirty="0"/>
            </a:lvl5pPr>
          </a:lstStyle>
          <a:p>
            <a:pPr lvl="0"/>
            <a:r>
              <a:rPr lang="nb-NO" noProof="0" err="1"/>
              <a:t>Illustration</a:t>
            </a:r>
            <a:r>
              <a:rPr lang="nb-NO" noProof="0"/>
              <a:t> in </a:t>
            </a:r>
            <a:r>
              <a:rPr lang="nb-NO" noProof="0" err="1"/>
              <a:t>graphs</a:t>
            </a:r>
            <a:r>
              <a:rPr lang="nb-NO" noProof="0"/>
              <a:t> / </a:t>
            </a:r>
            <a:r>
              <a:rPr lang="nb-NO" noProof="0" err="1"/>
              <a:t>tables</a:t>
            </a:r>
            <a:r>
              <a:rPr lang="nb-NO" noProof="0"/>
              <a:t> / </a:t>
            </a:r>
            <a:r>
              <a:rPr lang="nb-NO" noProof="0" err="1"/>
              <a:t>figures</a:t>
            </a:r>
            <a:endParaRPr lang="nb-NO" noProof="0"/>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3" name="Title 3">
            <a:extLst>
              <a:ext uri="{FF2B5EF4-FFF2-40B4-BE49-F238E27FC236}">
                <a16:creationId xmlns:a16="http://schemas.microsoft.com/office/drawing/2014/main" id="{2C9B06FE-DFEF-4F3D-5956-71FCC091E273}"/>
              </a:ext>
            </a:extLst>
          </p:cNvPr>
          <p:cNvSpPr>
            <a:spLocks noGrp="1"/>
          </p:cNvSpPr>
          <p:nvPr>
            <p:ph type="title" hasCustomPrompt="1"/>
          </p:nvPr>
        </p:nvSpPr>
        <p:spPr>
          <a:xfrm>
            <a:off x="718868" y="770123"/>
            <a:ext cx="11522076" cy="755999"/>
          </a:xfrm>
          <a:prstGeom prst="rect">
            <a:avLst/>
          </a:prstGeom>
        </p:spPr>
        <p:txBody>
          <a:bodyPr/>
          <a:lstStyle>
            <a:lvl1pPr>
              <a:defRPr sz="2100">
                <a:latin typeface="Arial" panose="020B0604020202020204" pitchFamily="34" charset="0"/>
                <a:cs typeface="Arial" panose="020B0604020202020204" pitchFamily="34" charset="0"/>
              </a:defRPr>
            </a:lvl1pPr>
          </a:lstStyle>
          <a:p>
            <a:r>
              <a:rPr lang="nb-NO" noProof="0"/>
              <a:t>Klikk for å redigere tittelstil</a:t>
            </a:r>
          </a:p>
        </p:txBody>
      </p:sp>
    </p:spTree>
    <p:extLst>
      <p:ext uri="{BB962C8B-B14F-4D97-AF65-F5344CB8AC3E}">
        <p14:creationId xmlns:p14="http://schemas.microsoft.com/office/powerpoint/2010/main" val="2087799037"/>
      </p:ext>
    </p:extLst>
  </p:cSld>
  <p:clrMapOvr>
    <a:masterClrMapping/>
  </p:clrMapOvr>
  <p:extLst>
    <p:ext uri="{DCECCB84-F9BA-43D5-87BE-67443E8EF086}">
      <p15:sldGuideLst xmlns:p15="http://schemas.microsoft.com/office/powerpoint/2012/main">
        <p15:guide id="3" orient="horz" pos="3521">
          <p15:clr>
            <a:srgbClr val="FBAE40"/>
          </p15:clr>
        </p15:guide>
        <p15:guide id="4" orient="horz" pos="34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tel, seksjonstittel og bilde - Beige">
    <p:spTree>
      <p:nvGrpSpPr>
        <p:cNvPr id="1" name=""/>
        <p:cNvGrpSpPr/>
        <p:nvPr/>
      </p:nvGrpSpPr>
      <p:grpSpPr>
        <a:xfrm>
          <a:off x="0" y="0"/>
          <a:ext cx="0" cy="0"/>
          <a:chOff x="0" y="0"/>
          <a:chExt cx="0" cy="0"/>
        </a:xfrm>
      </p:grpSpPr>
      <p:sp>
        <p:nvSpPr>
          <p:cNvPr id="2" name="Tittel 1"/>
          <p:cNvSpPr>
            <a:spLocks noGrp="1"/>
          </p:cNvSpPr>
          <p:nvPr>
            <p:ph type="title"/>
          </p:nvPr>
        </p:nvSpPr>
        <p:spPr>
          <a:xfrm>
            <a:off x="803275" y="2060574"/>
            <a:ext cx="4014910" cy="3841461"/>
          </a:xfrm>
        </p:spPr>
        <p:txBody>
          <a:bodyPr/>
          <a:lstStyle>
            <a:lvl1pPr>
              <a:defRPr sz="1800">
                <a:solidFill>
                  <a:schemeClr val="tx1"/>
                </a:solidFill>
              </a:defRPr>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10001"/>
            <a:ext cx="401491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12" name="Plassholder for bilde 5">
            <a:extLst>
              <a:ext uri="{FF2B5EF4-FFF2-40B4-BE49-F238E27FC236}">
                <a16:creationId xmlns:a16="http://schemas.microsoft.com/office/drawing/2014/main" id="{4FE870DB-1460-582E-DBBE-C6CF68A99F7C}"/>
              </a:ext>
            </a:extLst>
          </p:cNvPr>
          <p:cNvSpPr>
            <a:spLocks noGrp="1"/>
          </p:cNvSpPr>
          <p:nvPr>
            <p:ph type="pic" sz="quarter" idx="13"/>
          </p:nvPr>
        </p:nvSpPr>
        <p:spPr>
          <a:xfrm>
            <a:off x="5008098" y="0"/>
            <a:ext cx="7183901" cy="6858000"/>
          </a:xfrm>
          <a:solidFill>
            <a:schemeClr val="bg1">
              <a:lumMod val="85000"/>
            </a:schemeClr>
          </a:solidFill>
        </p:spPr>
        <p:txBody>
          <a:bodyPr/>
          <a:lstStyle>
            <a:lvl1pPr>
              <a:buClr>
                <a:schemeClr val="accent1"/>
              </a:buClr>
              <a:defRPr/>
            </a:lvl1pPr>
          </a:lstStyle>
          <a:p>
            <a:r>
              <a:rPr lang="en-GB"/>
              <a:t>Click icon to add picture</a:t>
            </a:r>
            <a:endParaRPr lang="nb-NO"/>
          </a:p>
        </p:txBody>
      </p:sp>
      <p:pic>
        <p:nvPicPr>
          <p:cNvPr id="4" name="Bilde 3">
            <a:extLst>
              <a:ext uri="{FF2B5EF4-FFF2-40B4-BE49-F238E27FC236}">
                <a16:creationId xmlns:a16="http://schemas.microsoft.com/office/drawing/2014/main" id="{F307C4E7-2B41-4CFE-DA90-1905697163A5}"/>
              </a:ext>
            </a:extLst>
          </p:cNvPr>
          <p:cNvPicPr>
            <a:picLocks noChangeAspect="1"/>
          </p:cNvPicPr>
          <p:nvPr/>
        </p:nvPicPr>
        <p:blipFill>
          <a:blip r:embed="rId2"/>
          <a:stretch>
            <a:fillRect/>
          </a:stretch>
        </p:blipFill>
        <p:spPr>
          <a:xfrm>
            <a:off x="559728" y="6090442"/>
            <a:ext cx="2653897" cy="722136"/>
          </a:xfrm>
          <a:prstGeom prst="rect">
            <a:avLst/>
          </a:prstGeom>
        </p:spPr>
      </p:pic>
      <p:sp>
        <p:nvSpPr>
          <p:cNvPr id="13" name="Plassholder for tekst 9">
            <a:extLst>
              <a:ext uri="{FF2B5EF4-FFF2-40B4-BE49-F238E27FC236}">
                <a16:creationId xmlns:a16="http://schemas.microsoft.com/office/drawing/2014/main" id="{20126B58-DDEE-14E0-0C5F-2A32916D9645}"/>
              </a:ext>
            </a:extLst>
          </p:cNvPr>
          <p:cNvSpPr>
            <a:spLocks noGrp="1"/>
          </p:cNvSpPr>
          <p:nvPr>
            <p:ph type="body" sz="quarter" idx="14" hasCustomPrompt="1"/>
          </p:nvPr>
        </p:nvSpPr>
        <p:spPr>
          <a:xfrm>
            <a:off x="803275" y="855937"/>
            <a:ext cx="4014910" cy="861774"/>
          </a:xfrm>
        </p:spPr>
        <p:txBody>
          <a:bodyPr wrap="square">
            <a:spAutoFit/>
          </a:bodyPr>
          <a:lstStyle>
            <a:lvl1pPr marL="0" indent="0">
              <a:buNone/>
              <a:defRPr sz="2800">
                <a:solidFill>
                  <a:schemeClr val="tx1"/>
                </a:solidFill>
              </a:defRPr>
            </a:lvl1pPr>
          </a:lstStyle>
          <a:p>
            <a:pPr lvl="0"/>
            <a:r>
              <a:rPr lang="nb-NO"/>
              <a:t>Klikk for å redigere tittelstil</a:t>
            </a:r>
          </a:p>
        </p:txBody>
      </p:sp>
    </p:spTree>
    <p:extLst>
      <p:ext uri="{BB962C8B-B14F-4D97-AF65-F5344CB8AC3E}">
        <p14:creationId xmlns:p14="http://schemas.microsoft.com/office/powerpoint/2010/main" val="1159222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inal p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9655FA4-FEB6-4BC5-B09A-8611C6498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8787" y="3003115"/>
            <a:ext cx="3794426" cy="1078180"/>
          </a:xfrm>
          <a:prstGeom prst="rect">
            <a:avLst/>
          </a:prstGeom>
        </p:spPr>
      </p:pic>
    </p:spTree>
    <p:extLst>
      <p:ext uri="{BB962C8B-B14F-4D97-AF65-F5344CB8AC3E}">
        <p14:creationId xmlns:p14="http://schemas.microsoft.com/office/powerpoint/2010/main" val="562462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ree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334964" y="2061287"/>
            <a:ext cx="360044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hasCustomPrompt="1"/>
          </p:nvPr>
        </p:nvSpPr>
        <p:spPr>
          <a:xfrm>
            <a:off x="334963" y="476250"/>
            <a:ext cx="11522076" cy="755999"/>
          </a:xfrm>
          <a:prstGeom prst="rect">
            <a:avLst/>
          </a:prstGeom>
        </p:spPr>
        <p:txBody>
          <a:bodyPr/>
          <a:lstStyle>
            <a:lvl1pPr>
              <a:defRPr/>
            </a:lvl1pPr>
          </a:lstStyle>
          <a:p>
            <a:r>
              <a:rPr lang="nb-NO" noProof="0"/>
              <a:t>Klikk for å redigere tittelstil</a:t>
            </a:r>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334964" y="1484313"/>
            <a:ext cx="3600449"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cxnSp>
        <p:nvCxnSpPr>
          <p:cNvPr id="13" name="Straight Connector 12">
            <a:extLst>
              <a:ext uri="{FF2B5EF4-FFF2-40B4-BE49-F238E27FC236}">
                <a16:creationId xmlns:a16="http://schemas.microsoft.com/office/drawing/2014/main" id="{17684F76-1EA2-475F-B307-8CA4F3F7E4DF}"/>
              </a:ext>
            </a:extLst>
          </p:cNvPr>
          <p:cNvCxnSpPr>
            <a:cxnSpLocks/>
          </p:cNvCxnSpPr>
          <p:nvPr userDrawn="1"/>
        </p:nvCxnSpPr>
        <p:spPr bwMode="auto">
          <a:xfrm flipV="1">
            <a:off x="333012" y="1916111"/>
            <a:ext cx="3602401" cy="1"/>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0B676E7-AB2F-4FB3-B75A-2DABECEB2874}"/>
              </a:ext>
            </a:extLst>
          </p:cNvPr>
          <p:cNvCxnSpPr>
            <a:cxnSpLocks/>
          </p:cNvCxnSpPr>
          <p:nvPr userDrawn="1"/>
        </p:nvCxnSpPr>
        <p:spPr bwMode="auto">
          <a:xfrm>
            <a:off x="4295775" y="1916112"/>
            <a:ext cx="36004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4295775" y="2061287"/>
            <a:ext cx="360044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4295775" y="1484313"/>
            <a:ext cx="3603062"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
        <p:nvSpPr>
          <p:cNvPr id="19" name="Text Placeholder 2">
            <a:extLst>
              <a:ext uri="{FF2B5EF4-FFF2-40B4-BE49-F238E27FC236}">
                <a16:creationId xmlns:a16="http://schemas.microsoft.com/office/drawing/2014/main" id="{D0751342-EA3C-4F4E-8AF3-8F7212D50B2F}"/>
              </a:ext>
            </a:extLst>
          </p:cNvPr>
          <p:cNvSpPr>
            <a:spLocks noGrp="1"/>
          </p:cNvSpPr>
          <p:nvPr>
            <p:ph type="body" sz="quarter" idx="21" hasCustomPrompt="1"/>
          </p:nvPr>
        </p:nvSpPr>
        <p:spPr>
          <a:xfrm>
            <a:off x="8256589" y="2061287"/>
            <a:ext cx="3600449"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20" name="Text Placeholder 2">
            <a:extLst>
              <a:ext uri="{FF2B5EF4-FFF2-40B4-BE49-F238E27FC236}">
                <a16:creationId xmlns:a16="http://schemas.microsoft.com/office/drawing/2014/main" id="{E5B0E475-5034-40D1-BF3A-7813C78D9F2B}"/>
              </a:ext>
            </a:extLst>
          </p:cNvPr>
          <p:cNvSpPr>
            <a:spLocks noGrp="1"/>
          </p:cNvSpPr>
          <p:nvPr>
            <p:ph type="body" sz="quarter" idx="22" hasCustomPrompt="1"/>
          </p:nvPr>
        </p:nvSpPr>
        <p:spPr>
          <a:xfrm>
            <a:off x="8256589" y="1484313"/>
            <a:ext cx="3600449"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a:t>Heading 3</a:t>
            </a:r>
            <a:endParaRPr lang="nb-NO" noProof="0"/>
          </a:p>
        </p:txBody>
      </p:sp>
      <p:cxnSp>
        <p:nvCxnSpPr>
          <p:cNvPr id="21" name="Straight Connector 20">
            <a:extLst>
              <a:ext uri="{FF2B5EF4-FFF2-40B4-BE49-F238E27FC236}">
                <a16:creationId xmlns:a16="http://schemas.microsoft.com/office/drawing/2014/main" id="{861536DD-2111-4C7D-B53C-C0A0D319FC93}"/>
              </a:ext>
            </a:extLst>
          </p:cNvPr>
          <p:cNvCxnSpPr>
            <a:cxnSpLocks/>
          </p:cNvCxnSpPr>
          <p:nvPr userDrawn="1"/>
        </p:nvCxnSpPr>
        <p:spPr bwMode="auto">
          <a:xfrm>
            <a:off x="8256587" y="1916112"/>
            <a:ext cx="36004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62554067"/>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1207">
          <p15:clr>
            <a:srgbClr val="FBAE40"/>
          </p15:clr>
        </p15:guide>
        <p15:guide id="3" pos="2479">
          <p15:clr>
            <a:srgbClr val="FBAE40"/>
          </p15:clr>
        </p15:guide>
        <p15:guide id="4" pos="2706">
          <p15:clr>
            <a:srgbClr val="FBAE40"/>
          </p15:clr>
        </p15:guide>
        <p15:guide id="5" pos="4974">
          <p15:clr>
            <a:srgbClr val="FBAE40"/>
          </p15:clr>
        </p15:guide>
        <p15:guide id="6" pos="520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Long-short 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334964" y="2061287"/>
            <a:ext cx="7561261"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hasCustomPrompt="1"/>
          </p:nvPr>
        </p:nvSpPr>
        <p:spPr>
          <a:xfrm>
            <a:off x="334963" y="476250"/>
            <a:ext cx="11522076" cy="755999"/>
          </a:xfrm>
          <a:prstGeom prst="rect">
            <a:avLst/>
          </a:prstGeom>
        </p:spPr>
        <p:txBody>
          <a:bodyPr/>
          <a:lstStyle>
            <a:lvl1pPr>
              <a:defRPr/>
            </a:lvl1pPr>
          </a:lstStyle>
          <a:p>
            <a:r>
              <a:rPr lang="nb-NO" noProof="0"/>
              <a:t>Klikk for å redigere tittelstil</a:t>
            </a:r>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334964" y="1484313"/>
            <a:ext cx="7561261"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cxnSp>
        <p:nvCxnSpPr>
          <p:cNvPr id="13" name="Straight Connector 12">
            <a:extLst>
              <a:ext uri="{FF2B5EF4-FFF2-40B4-BE49-F238E27FC236}">
                <a16:creationId xmlns:a16="http://schemas.microsoft.com/office/drawing/2014/main" id="{17684F76-1EA2-475F-B307-8CA4F3F7E4DF}"/>
              </a:ext>
            </a:extLst>
          </p:cNvPr>
          <p:cNvCxnSpPr>
            <a:cxnSpLocks/>
          </p:cNvCxnSpPr>
          <p:nvPr userDrawn="1"/>
        </p:nvCxnSpPr>
        <p:spPr bwMode="auto">
          <a:xfrm>
            <a:off x="333012" y="1916112"/>
            <a:ext cx="7563213"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0B676E7-AB2F-4FB3-B75A-2DABECEB2874}"/>
              </a:ext>
            </a:extLst>
          </p:cNvPr>
          <p:cNvCxnSpPr>
            <a:cxnSpLocks/>
          </p:cNvCxnSpPr>
          <p:nvPr userDrawn="1"/>
        </p:nvCxnSpPr>
        <p:spPr bwMode="auto">
          <a:xfrm>
            <a:off x="8256588" y="1916112"/>
            <a:ext cx="360781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8256588" y="2061287"/>
            <a:ext cx="3600448"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8261336" y="1484312"/>
            <a:ext cx="3595699" cy="431799"/>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spTree>
    <p:extLst>
      <p:ext uri="{BB962C8B-B14F-4D97-AF65-F5344CB8AC3E}">
        <p14:creationId xmlns:p14="http://schemas.microsoft.com/office/powerpoint/2010/main" val="2114531022"/>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1207">
          <p15:clr>
            <a:srgbClr val="FBAE40"/>
          </p15:clr>
        </p15:guide>
        <p15:guide id="3" pos="4974">
          <p15:clr>
            <a:srgbClr val="FBAE40"/>
          </p15:clr>
        </p15:guide>
        <p15:guide id="4" pos="520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C20615-C51E-51B7-3386-B5D201586EEF}"/>
              </a:ext>
            </a:extLst>
          </p:cNvPr>
          <p:cNvSpPr>
            <a:spLocks noGrp="1"/>
          </p:cNvSpPr>
          <p:nvPr>
            <p:ph type="sldNum" sz="quarter" idx="10"/>
          </p:nvPr>
        </p:nvSpPr>
        <p:spPr/>
        <p:txBody>
          <a:bodyPr/>
          <a:lstStyle/>
          <a:p>
            <a:fld id="{B468C484-443B-4B0A-828D-BB92BE3C34C2}" type="slidenum">
              <a:rPr lang="nb-NO" smtClean="0"/>
              <a:t>‹#›</a:t>
            </a:fld>
            <a:endParaRPr lang="nb-NO"/>
          </a:p>
        </p:txBody>
      </p:sp>
    </p:spTree>
    <p:extLst>
      <p:ext uri="{BB962C8B-B14F-4D97-AF65-F5344CB8AC3E}">
        <p14:creationId xmlns:p14="http://schemas.microsoft.com/office/powerpoint/2010/main" val="3490783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wo column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4" name="Slide Number Placeholder 5">
            <a:extLst>
              <a:ext uri="{FF2B5EF4-FFF2-40B4-BE49-F238E27FC236}">
                <a16:creationId xmlns:a16="http://schemas.microsoft.com/office/drawing/2014/main" id="{0444E369-5184-4B04-8D0F-544E8296CC39}"/>
              </a:ext>
            </a:extLst>
          </p:cNvPr>
          <p:cNvSpPr>
            <a:spLocks noGrp="1"/>
          </p:cNvSpPr>
          <p:nvPr>
            <p:ph type="sldNum" sz="quarter" idx="4"/>
          </p:nvPr>
        </p:nvSpPr>
        <p:spPr>
          <a:xfrm>
            <a:off x="11425038"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8" name="Text Placeholder 2">
            <a:extLst>
              <a:ext uri="{FF2B5EF4-FFF2-40B4-BE49-F238E27FC236}">
                <a16:creationId xmlns:a16="http://schemas.microsoft.com/office/drawing/2014/main" id="{FA211E5E-260B-476F-9A96-0B78ADD30D4B}"/>
              </a:ext>
            </a:extLst>
          </p:cNvPr>
          <p:cNvSpPr>
            <a:spLocks noGrp="1"/>
          </p:cNvSpPr>
          <p:nvPr>
            <p:ph type="body" sz="quarter" idx="17" hasCustomPrompt="1"/>
          </p:nvPr>
        </p:nvSpPr>
        <p:spPr>
          <a:xfrm>
            <a:off x="334964" y="2061287"/>
            <a:ext cx="5581650"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2" name="Title 3">
            <a:extLst>
              <a:ext uri="{FF2B5EF4-FFF2-40B4-BE49-F238E27FC236}">
                <a16:creationId xmlns:a16="http://schemas.microsoft.com/office/drawing/2014/main" id="{EDE06950-9A2F-4E2E-B6AC-B5ECA496F4E5}"/>
              </a:ext>
            </a:extLst>
          </p:cNvPr>
          <p:cNvSpPr>
            <a:spLocks noGrp="1"/>
          </p:cNvSpPr>
          <p:nvPr>
            <p:ph type="title"/>
          </p:nvPr>
        </p:nvSpPr>
        <p:spPr>
          <a:xfrm>
            <a:off x="334963" y="476250"/>
            <a:ext cx="11522076" cy="755999"/>
          </a:xfrm>
          <a:prstGeom prst="rect">
            <a:avLst/>
          </a:prstGeom>
        </p:spPr>
        <p:txBody>
          <a:bodyPr/>
          <a:lstStyle>
            <a:lvl1pPr>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9" name="Text Placeholder 2">
            <a:extLst>
              <a:ext uri="{FF2B5EF4-FFF2-40B4-BE49-F238E27FC236}">
                <a16:creationId xmlns:a16="http://schemas.microsoft.com/office/drawing/2014/main" id="{896E0CE2-750F-4AD6-B40D-E80A28CF8FF7}"/>
              </a:ext>
            </a:extLst>
          </p:cNvPr>
          <p:cNvSpPr>
            <a:spLocks noGrp="1"/>
          </p:cNvSpPr>
          <p:nvPr>
            <p:ph type="body" sz="quarter" idx="18" hasCustomPrompt="1"/>
          </p:nvPr>
        </p:nvSpPr>
        <p:spPr>
          <a:xfrm>
            <a:off x="334964" y="1484313"/>
            <a:ext cx="5581650" cy="431800"/>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1</a:t>
            </a:r>
          </a:p>
        </p:txBody>
      </p:sp>
      <p:cxnSp>
        <p:nvCxnSpPr>
          <p:cNvPr id="13" name="Straight Connector 12">
            <a:extLst>
              <a:ext uri="{FF2B5EF4-FFF2-40B4-BE49-F238E27FC236}">
                <a16:creationId xmlns:a16="http://schemas.microsoft.com/office/drawing/2014/main" id="{17684F76-1EA2-475F-B307-8CA4F3F7E4DF}"/>
              </a:ext>
            </a:extLst>
          </p:cNvPr>
          <p:cNvCxnSpPr>
            <a:cxnSpLocks/>
          </p:cNvCxnSpPr>
          <p:nvPr/>
        </p:nvCxnSpPr>
        <p:spPr bwMode="auto">
          <a:xfrm>
            <a:off x="333012" y="1916112"/>
            <a:ext cx="558360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0B676E7-AB2F-4FB3-B75A-2DABECEB2874}"/>
              </a:ext>
            </a:extLst>
          </p:cNvPr>
          <p:cNvCxnSpPr>
            <a:cxnSpLocks/>
          </p:cNvCxnSpPr>
          <p:nvPr/>
        </p:nvCxnSpPr>
        <p:spPr bwMode="auto">
          <a:xfrm>
            <a:off x="6282749" y="1916112"/>
            <a:ext cx="55816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Text Placeholder 2">
            <a:extLst>
              <a:ext uri="{FF2B5EF4-FFF2-40B4-BE49-F238E27FC236}">
                <a16:creationId xmlns:a16="http://schemas.microsoft.com/office/drawing/2014/main" id="{B5ED7DB8-3BB1-4934-A9D2-5AA952F38BD1}"/>
              </a:ext>
            </a:extLst>
          </p:cNvPr>
          <p:cNvSpPr>
            <a:spLocks noGrp="1"/>
          </p:cNvSpPr>
          <p:nvPr>
            <p:ph type="body" sz="quarter" idx="19" hasCustomPrompt="1"/>
          </p:nvPr>
        </p:nvSpPr>
        <p:spPr>
          <a:xfrm>
            <a:off x="6275386" y="2061287"/>
            <a:ext cx="5581650" cy="4139488"/>
          </a:xfrm>
        </p:spPr>
        <p:txBody>
          <a:bodyPr vert="horz" lIns="91440" tIns="45720" rIns="91440" bIns="45720" rtlCol="0">
            <a:noAutofit/>
          </a:bodyPr>
          <a:lstStyle>
            <a:lvl1pPr>
              <a:defRPr lang="en-GB" dirty="0"/>
            </a:lvl1pPr>
            <a:lvl2pPr>
              <a:defRPr lang="en-US" dirty="0"/>
            </a:lvl2pPr>
            <a:lvl3pPr>
              <a:defRPr lang="en-US" dirty="0"/>
            </a:lvl3pPr>
            <a:lvl4pPr>
              <a:defRPr lang="en-US" dirty="0"/>
            </a:lvl4pPr>
            <a:lvl5pPr>
              <a:defRPr lang="en-US"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17" name="Text Placeholder 2">
            <a:extLst>
              <a:ext uri="{FF2B5EF4-FFF2-40B4-BE49-F238E27FC236}">
                <a16:creationId xmlns:a16="http://schemas.microsoft.com/office/drawing/2014/main" id="{B502059C-0C5A-4EC2-BE56-59ACF10756AA}"/>
              </a:ext>
            </a:extLst>
          </p:cNvPr>
          <p:cNvSpPr>
            <a:spLocks noGrp="1"/>
          </p:cNvSpPr>
          <p:nvPr>
            <p:ph type="body" sz="quarter" idx="20" hasCustomPrompt="1"/>
          </p:nvPr>
        </p:nvSpPr>
        <p:spPr>
          <a:xfrm>
            <a:off x="6282748" y="1484312"/>
            <a:ext cx="5574288" cy="431799"/>
          </a:xfrm>
        </p:spPr>
        <p:txBody>
          <a:bodyPr vert="horz" lIns="91440" tIns="45720" rIns="91440" bIns="45720" rtlCol="0" anchor="b">
            <a:noAutofit/>
          </a:bodyPr>
          <a:lstStyle>
            <a:lvl1pPr>
              <a:defRPr lang="en-GB" sz="1600" b="1" dirty="0">
                <a:solidFill>
                  <a:schemeClr val="tx2"/>
                </a:solidFill>
              </a:defRPr>
            </a:lvl1pPr>
            <a:lvl2pPr>
              <a:defRPr lang="en-US" dirty="0"/>
            </a:lvl2pPr>
            <a:lvl3pPr>
              <a:defRPr lang="en-US" dirty="0"/>
            </a:lvl3pPr>
            <a:lvl4pPr>
              <a:defRPr lang="en-US" dirty="0"/>
            </a:lvl4pPr>
            <a:lvl5pPr>
              <a:defRPr lang="en-US" noProof="0" dirty="0"/>
            </a:lvl5pPr>
          </a:lstStyle>
          <a:p>
            <a:pPr lvl="0"/>
            <a:r>
              <a:rPr lang="nb-NO" noProof="0"/>
              <a:t>Heading 2</a:t>
            </a:r>
          </a:p>
        </p:txBody>
      </p:sp>
      <p:cxnSp>
        <p:nvCxnSpPr>
          <p:cNvPr id="2" name="Straight Connector 1">
            <a:extLst>
              <a:ext uri="{FF2B5EF4-FFF2-40B4-BE49-F238E27FC236}">
                <a16:creationId xmlns:a16="http://schemas.microsoft.com/office/drawing/2014/main" id="{5C2E61D6-F609-283A-6E4B-5F223BFE74ED}"/>
              </a:ext>
            </a:extLst>
          </p:cNvPr>
          <p:cNvCxnSpPr>
            <a:cxnSpLocks/>
          </p:cNvCxnSpPr>
          <p:nvPr userDrawn="1"/>
        </p:nvCxnSpPr>
        <p:spPr bwMode="auto">
          <a:xfrm>
            <a:off x="333012" y="1916112"/>
            <a:ext cx="5583601"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246DF054-943E-2C94-B9B3-B33DFB9D9486}"/>
              </a:ext>
            </a:extLst>
          </p:cNvPr>
          <p:cNvCxnSpPr>
            <a:cxnSpLocks/>
          </p:cNvCxnSpPr>
          <p:nvPr userDrawn="1"/>
        </p:nvCxnSpPr>
        <p:spPr bwMode="auto">
          <a:xfrm>
            <a:off x="6282749" y="1916112"/>
            <a:ext cx="5581650" cy="0"/>
          </a:xfrm>
          <a:prstGeom prst="line">
            <a:avLst/>
          </a:prstGeom>
          <a:ln>
            <a:solidFill>
              <a:srgbClr val="1C5158"/>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9484177"/>
      </p:ext>
    </p:extLst>
  </p:cSld>
  <p:clrMapOvr>
    <a:masterClrMapping/>
  </p:clrMapOvr>
  <p:extLst>
    <p:ext uri="{DCECCB84-F9BA-43D5-87BE-67443E8EF086}">
      <p15:sldGuideLst xmlns:p15="http://schemas.microsoft.com/office/powerpoint/2012/main">
        <p15:guide id="5" orient="horz" pos="1298">
          <p15:clr>
            <a:srgbClr val="FBAE40"/>
          </p15:clr>
        </p15:guide>
        <p15:guide id="6" orient="horz" pos="1207">
          <p15:clr>
            <a:srgbClr val="FBAE40"/>
          </p15:clr>
        </p15:guide>
        <p15:guide id="7" pos="3727">
          <p15:clr>
            <a:srgbClr val="FBAE40"/>
          </p15:clr>
        </p15:guide>
        <p15:guide id="8" pos="39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45AFF71-04F8-4325-9D51-040A04823452}"/>
              </a:ext>
            </a:extLst>
          </p:cNvPr>
          <p:cNvGraphicFramePr>
            <a:graphicFrameLocks noChangeAspect="1"/>
          </p:cNvGraphicFramePr>
          <p:nvPr userDrawn="1">
            <p:custDataLst>
              <p:tags r:id="rId1"/>
            </p:custDataLst>
            <p:extLst>
              <p:ext uri="{D42A27DB-BD31-4B8C-83A1-F6EECF244321}">
                <p14:modId xmlns:p14="http://schemas.microsoft.com/office/powerpoint/2010/main" val="2624371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6" name="Object 5" hidden="1">
                        <a:extLst>
                          <a:ext uri="{FF2B5EF4-FFF2-40B4-BE49-F238E27FC236}">
                            <a16:creationId xmlns:a16="http://schemas.microsoft.com/office/drawing/2014/main" id="{145AFF71-04F8-4325-9D51-040A048234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2B6AE5-BB51-47C2-BC2B-4C0DF2CBEEFF}"/>
              </a:ext>
            </a:extLst>
          </p:cNvPr>
          <p:cNvSpPr/>
          <p:nvPr userDrawn="1">
            <p:custDataLst>
              <p:tags r:id="rId2"/>
            </p:custDataLst>
          </p:nvPr>
        </p:nvSpPr>
        <p:spPr>
          <a:xfrm>
            <a:off x="0" y="0"/>
            <a:ext cx="158750" cy="158750"/>
          </a:xfrm>
          <a:prstGeom prst="rect">
            <a:avLst/>
          </a:prstGeom>
          <a:solidFill>
            <a:schemeClr val="bg1"/>
          </a:solidFill>
          <a:ln w="12700">
            <a:solidFill>
              <a:schemeClr val="tx2"/>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a:endParaRPr lang="nb-NO" sz="2400" b="0" i="0" baseline="0">
              <a:solidFill>
                <a:schemeClr val="tx1"/>
              </a:solidFill>
              <a:latin typeface="Calibri" panose="020F0502020204030204" pitchFamily="34" charset="0"/>
              <a:ea typeface="+mj-ea"/>
              <a:cs typeface="+mj-cs"/>
              <a:sym typeface="Calibri" panose="020F0502020204030204" pitchFamily="34" charset="0"/>
            </a:endParaRPr>
          </a:p>
        </p:txBody>
      </p:sp>
      <p:sp>
        <p:nvSpPr>
          <p:cNvPr id="3" name="Text Placeholder 2"/>
          <p:cNvSpPr>
            <a:spLocks noGrp="1"/>
          </p:cNvSpPr>
          <p:nvPr>
            <p:ph type="body" sz="quarter" idx="17" hasCustomPrompt="1"/>
          </p:nvPr>
        </p:nvSpPr>
        <p:spPr>
          <a:xfrm>
            <a:off x="335138" y="1536522"/>
            <a:ext cx="11521900" cy="4664253"/>
          </a:xfrm>
        </p:spPr>
        <p:txBody>
          <a:bodyPr vert="horz" lIns="91440" tIns="45720" rIns="91440" bIns="45720" rtlCol="0">
            <a:noAutofit/>
          </a:bodyPr>
          <a:lstStyle>
            <a:lvl1pPr>
              <a:defRPr lang="en-GB" sz="1200" dirty="0"/>
            </a:lvl1pPr>
            <a:lvl2pPr>
              <a:defRPr lang="en-US" sz="1200" dirty="0"/>
            </a:lvl2pPr>
            <a:lvl3pPr>
              <a:defRPr lang="en-US" sz="1200" dirty="0"/>
            </a:lvl3pPr>
            <a:lvl4pPr>
              <a:defRPr lang="en-US" sz="1200" dirty="0"/>
            </a:lvl4pPr>
            <a:lvl5pPr>
              <a:defRPr lang="en-US" sz="1200" noProof="0" dirty="0"/>
            </a:lvl5pPr>
          </a:lstStyle>
          <a:p>
            <a:pPr lvl="0"/>
            <a:r>
              <a:rPr lang="nb-NO" err="1"/>
              <a:t>Click</a:t>
            </a:r>
            <a:r>
              <a:rPr lang="nb-NO"/>
              <a:t> to </a:t>
            </a:r>
            <a:r>
              <a:rPr lang="nb-NO" err="1"/>
              <a:t>enter</a:t>
            </a:r>
            <a:r>
              <a:rPr lang="nb-NO"/>
              <a:t> </a:t>
            </a:r>
            <a:r>
              <a:rPr lang="nb-NO" err="1"/>
              <a:t>text</a:t>
            </a:r>
            <a:r>
              <a:rPr lang="nb-NO"/>
              <a:t> – </a:t>
            </a:r>
            <a:r>
              <a:rPr lang="nb-NO" err="1"/>
              <a:t>Hotkeys</a:t>
            </a:r>
            <a:r>
              <a:rPr lang="nb-NO"/>
              <a:t> to </a:t>
            </a:r>
            <a:r>
              <a:rPr lang="nb-NO" err="1"/>
              <a:t>move</a:t>
            </a:r>
            <a:r>
              <a:rPr lang="nb-NO"/>
              <a:t> </a:t>
            </a:r>
            <a:r>
              <a:rPr lang="nb-NO" err="1"/>
              <a:t>bullet</a:t>
            </a:r>
            <a:r>
              <a:rPr lang="nb-NO"/>
              <a:t> </a:t>
            </a:r>
            <a:r>
              <a:rPr lang="nb-NO" err="1"/>
              <a:t>within</a:t>
            </a:r>
            <a:r>
              <a:rPr lang="nb-NO"/>
              <a:t> </a:t>
            </a:r>
            <a:r>
              <a:rPr lang="nb-NO" err="1"/>
              <a:t>textbox</a:t>
            </a:r>
            <a:r>
              <a:rPr lang="nb-NO"/>
              <a:t>: </a:t>
            </a:r>
            <a:br>
              <a:rPr lang="nb-NO"/>
            </a:br>
            <a:r>
              <a:rPr lang="nb-NO"/>
              <a:t>ALT + SHIFT + ARROW RIGHT/LEFT/UP/DOWN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noProof="0"/>
          </a:p>
        </p:txBody>
      </p:sp>
      <p:sp>
        <p:nvSpPr>
          <p:cNvPr id="2" name="Footer Placeholder 1"/>
          <p:cNvSpPr>
            <a:spLocks noGrp="1"/>
          </p:cNvSpPr>
          <p:nvPr>
            <p:ph type="ftr" sz="quarter" idx="18"/>
          </p:nvPr>
        </p:nvSpPr>
        <p:spPr>
          <a:xfrm>
            <a:off x="2676000" y="6597750"/>
            <a:ext cx="6840000" cy="216000"/>
          </a:xfrm>
        </p:spPr>
        <p:txBody>
          <a:bodyPr/>
          <a:lstStyle>
            <a:lvl1pPr>
              <a:defRPr/>
            </a:lvl1pPr>
          </a:lstStyle>
          <a:p>
            <a:endParaRPr lang="nb-NO" noProof="0"/>
          </a:p>
        </p:txBody>
      </p:sp>
      <p:sp>
        <p:nvSpPr>
          <p:cNvPr id="9" name="Slide Number Placeholder 5">
            <a:extLst>
              <a:ext uri="{FF2B5EF4-FFF2-40B4-BE49-F238E27FC236}">
                <a16:creationId xmlns:a16="http://schemas.microsoft.com/office/drawing/2014/main" id="{AF1C1DCE-BBC4-47E6-90BF-1600B93DAD75}"/>
              </a:ext>
            </a:extLst>
          </p:cNvPr>
          <p:cNvSpPr>
            <a:spLocks noGrp="1"/>
          </p:cNvSpPr>
          <p:nvPr>
            <p:ph type="sldNum" sz="quarter" idx="4"/>
          </p:nvPr>
        </p:nvSpPr>
        <p:spPr>
          <a:xfrm>
            <a:off x="11417445" y="6381750"/>
            <a:ext cx="432000"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E56BA06D-219D-4DB1-961A-7AFCA7FAE0C4}" type="slidenum">
              <a:rPr lang="nb-NO" smtClean="0"/>
              <a:t>‹#›</a:t>
            </a:fld>
            <a:endParaRPr lang="nb-NO"/>
          </a:p>
        </p:txBody>
      </p:sp>
      <p:sp>
        <p:nvSpPr>
          <p:cNvPr id="10" name="Text Placeholder 6">
            <a:extLst>
              <a:ext uri="{FF2B5EF4-FFF2-40B4-BE49-F238E27FC236}">
                <a16:creationId xmlns:a16="http://schemas.microsoft.com/office/drawing/2014/main" id="{DEEFAE0F-0EA9-44C1-B512-F79313C1C36D}"/>
              </a:ext>
            </a:extLst>
          </p:cNvPr>
          <p:cNvSpPr>
            <a:spLocks noGrp="1"/>
          </p:cNvSpPr>
          <p:nvPr>
            <p:ph type="body" sz="quarter" idx="14" hasCustomPrompt="1"/>
          </p:nvPr>
        </p:nvSpPr>
        <p:spPr>
          <a:xfrm>
            <a:off x="629610" y="6381748"/>
            <a:ext cx="8886325" cy="216000"/>
          </a:xfrm>
        </p:spPr>
        <p:txBody>
          <a:bodyPr/>
          <a:lstStyle>
            <a:lvl1pPr>
              <a:defRPr lang="en-US" sz="1200" i="1" kern="1200" dirty="0" smtClean="0">
                <a:solidFill>
                  <a:schemeClr val="tx1">
                    <a:tint val="75000"/>
                  </a:schemeClr>
                </a:solidFill>
                <a:latin typeface="+mn-lt"/>
                <a:ea typeface="+mn-ea"/>
                <a:cs typeface="+mn-cs"/>
              </a:defRPr>
            </a:lvl1pPr>
            <a:lvl2pPr>
              <a:defRPr lang="en-US" sz="1200" kern="1200" dirty="0" smtClean="0">
                <a:solidFill>
                  <a:schemeClr val="tx1">
                    <a:tint val="75000"/>
                  </a:schemeClr>
                </a:solidFill>
                <a:latin typeface="+mn-lt"/>
                <a:ea typeface="+mn-ea"/>
                <a:cs typeface="+mn-cs"/>
              </a:defRPr>
            </a:lvl2pPr>
            <a:lvl3pPr>
              <a:defRPr lang="en-US" sz="1200" kern="1200" dirty="0" smtClean="0">
                <a:solidFill>
                  <a:schemeClr val="tx1">
                    <a:tint val="75000"/>
                  </a:schemeClr>
                </a:solidFill>
                <a:latin typeface="+mn-lt"/>
                <a:ea typeface="+mn-ea"/>
                <a:cs typeface="+mn-cs"/>
              </a:defRPr>
            </a:lvl3pPr>
            <a:lvl4pPr>
              <a:defRPr lang="en-US" sz="1200" kern="1200" dirty="0" smtClean="0">
                <a:solidFill>
                  <a:schemeClr val="tx1">
                    <a:tint val="75000"/>
                  </a:schemeClr>
                </a:solidFill>
                <a:latin typeface="+mn-lt"/>
                <a:ea typeface="+mn-ea"/>
                <a:cs typeface="+mn-cs"/>
              </a:defRPr>
            </a:lvl4pPr>
            <a:lvl5pPr>
              <a:defRPr lang="en-GB" sz="1200" kern="1200" dirty="0">
                <a:solidFill>
                  <a:schemeClr val="tx1">
                    <a:tint val="75000"/>
                  </a:schemeClr>
                </a:solidFill>
                <a:latin typeface="+mn-lt"/>
                <a:ea typeface="+mn-ea"/>
                <a:cs typeface="+mn-cs"/>
              </a:defRPr>
            </a:lvl5pPr>
          </a:lstStyle>
          <a:p>
            <a:pPr lvl="0"/>
            <a:r>
              <a:rPr lang="nb-NO"/>
              <a:t>&lt;Source: Write </a:t>
            </a:r>
            <a:r>
              <a:rPr lang="nb-NO" err="1"/>
              <a:t>source</a:t>
            </a:r>
            <a:r>
              <a:rPr lang="nb-NO"/>
              <a:t> </a:t>
            </a:r>
            <a:r>
              <a:rPr lang="nb-NO" err="1"/>
              <a:t>references</a:t>
            </a:r>
            <a:r>
              <a:rPr lang="nb-NO"/>
              <a:t> like </a:t>
            </a:r>
            <a:r>
              <a:rPr lang="nb-NO" err="1"/>
              <a:t>this</a:t>
            </a:r>
            <a:r>
              <a:rPr lang="nb-NO"/>
              <a:t>: </a:t>
            </a:r>
            <a:r>
              <a:rPr lang="nb-NO" err="1"/>
              <a:t>Institution</a:t>
            </a:r>
            <a:r>
              <a:rPr lang="nb-NO"/>
              <a:t> (</a:t>
            </a:r>
            <a:r>
              <a:rPr lang="nb-NO" err="1"/>
              <a:t>year</a:t>
            </a:r>
            <a:r>
              <a:rPr lang="nb-NO"/>
              <a:t>), </a:t>
            </a:r>
            <a:r>
              <a:rPr lang="nb-NO" err="1"/>
              <a:t>title</a:t>
            </a:r>
            <a:r>
              <a:rPr lang="nb-NO"/>
              <a:t>; </a:t>
            </a:r>
            <a:r>
              <a:rPr lang="nb-NO" err="1"/>
              <a:t>Institution</a:t>
            </a:r>
            <a:r>
              <a:rPr lang="nb-NO"/>
              <a:t> (</a:t>
            </a:r>
            <a:r>
              <a:rPr lang="nb-NO" err="1"/>
              <a:t>year</a:t>
            </a:r>
            <a:r>
              <a:rPr lang="nb-NO"/>
              <a:t>), </a:t>
            </a:r>
            <a:r>
              <a:rPr lang="nb-NO" err="1"/>
              <a:t>title</a:t>
            </a:r>
            <a:r>
              <a:rPr lang="nb-NO"/>
              <a:t>. USE hyperlinks </a:t>
            </a:r>
            <a:r>
              <a:rPr lang="nb-NO" err="1"/>
              <a:t>where</a:t>
            </a:r>
            <a:r>
              <a:rPr lang="nb-NO"/>
              <a:t> </a:t>
            </a:r>
            <a:r>
              <a:rPr lang="nb-NO" err="1"/>
              <a:t>possible</a:t>
            </a:r>
            <a:r>
              <a:rPr lang="nb-NO"/>
              <a:t>&gt;</a:t>
            </a:r>
          </a:p>
        </p:txBody>
      </p:sp>
      <p:sp>
        <p:nvSpPr>
          <p:cNvPr id="11" name="Text Placeholder 2">
            <a:extLst>
              <a:ext uri="{FF2B5EF4-FFF2-40B4-BE49-F238E27FC236}">
                <a16:creationId xmlns:a16="http://schemas.microsoft.com/office/drawing/2014/main" id="{837D25D7-F361-492E-96F1-A90303621001}"/>
              </a:ext>
            </a:extLst>
          </p:cNvPr>
          <p:cNvSpPr>
            <a:spLocks noGrp="1"/>
          </p:cNvSpPr>
          <p:nvPr>
            <p:ph type="body" sz="quarter" idx="12" hasCustomPrompt="1"/>
          </p:nvPr>
        </p:nvSpPr>
        <p:spPr>
          <a:xfrm>
            <a:off x="334963" y="0"/>
            <a:ext cx="3272727" cy="245003"/>
          </a:xfrm>
        </p:spPr>
        <p:txBody>
          <a:bodyPr wrap="none">
            <a:noAutofit/>
          </a:bodyPr>
          <a:lstStyle>
            <a:lvl1pPr marL="0" indent="0">
              <a:buNone/>
              <a:defRPr sz="1102">
                <a:solidFill>
                  <a:schemeClr val="tx2"/>
                </a:solidFill>
                <a:latin typeface="+mj-lt"/>
              </a:defRPr>
            </a:lvl1pPr>
          </a:lstStyle>
          <a:p>
            <a:pPr lvl="0"/>
            <a:r>
              <a:rPr lang="nb-NO" noProof="0"/>
              <a:t>&lt;ADD TRACKER TEXT&gt;</a:t>
            </a:r>
          </a:p>
        </p:txBody>
      </p:sp>
      <p:sp>
        <p:nvSpPr>
          <p:cNvPr id="12" name="Title 3">
            <a:extLst>
              <a:ext uri="{FF2B5EF4-FFF2-40B4-BE49-F238E27FC236}">
                <a16:creationId xmlns:a16="http://schemas.microsoft.com/office/drawing/2014/main" id="{CD65E0AD-66E6-4EF7-8C32-3EA1C31259F9}"/>
              </a:ext>
            </a:extLst>
          </p:cNvPr>
          <p:cNvSpPr>
            <a:spLocks noGrp="1"/>
          </p:cNvSpPr>
          <p:nvPr>
            <p:ph type="title"/>
          </p:nvPr>
        </p:nvSpPr>
        <p:spPr>
          <a:xfrm>
            <a:off x="335138" y="512763"/>
            <a:ext cx="11521900" cy="755999"/>
          </a:xfrm>
          <a:prstGeom prst="rect">
            <a:avLst/>
          </a:prstGeom>
        </p:spPr>
        <p:txBody>
          <a:bodyPr/>
          <a:lstStyle>
            <a:lvl1pPr>
              <a:defRPr sz="2000"/>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Tree>
    <p:extLst>
      <p:ext uri="{BB962C8B-B14F-4D97-AF65-F5344CB8AC3E}">
        <p14:creationId xmlns:p14="http://schemas.microsoft.com/office/powerpoint/2010/main" val="172778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tel og bilde">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19.03.2025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4" name="Picture Placeholder 3">
            <a:extLst>
              <a:ext uri="{FF2B5EF4-FFF2-40B4-BE49-F238E27FC236}">
                <a16:creationId xmlns:a16="http://schemas.microsoft.com/office/drawing/2014/main" id="{00B767AF-2E4B-90F3-D6CA-52443FE37A89}"/>
              </a:ext>
            </a:extLst>
          </p:cNvPr>
          <p:cNvSpPr>
            <a:spLocks noGrp="1"/>
          </p:cNvSpPr>
          <p:nvPr>
            <p:ph type="pic" sz="quarter" idx="18" hasCustomPrompt="1"/>
          </p:nvPr>
        </p:nvSpPr>
        <p:spPr>
          <a:xfrm>
            <a:off x="673567" y="1895473"/>
            <a:ext cx="10849368" cy="4361003"/>
          </a:xfrm>
          <a:prstGeom prst="rect">
            <a:avLst/>
          </a:prstGeom>
        </p:spPr>
        <p:txBody>
          <a:bodyPr lIns="0" tIns="0" rIns="0" bIns="0"/>
          <a:lstStyle>
            <a:lvl1pPr marL="0" indent="0">
              <a:buNone/>
              <a:defRPr sz="1400">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5" name="TextBox 4">
            <a:extLst>
              <a:ext uri="{FF2B5EF4-FFF2-40B4-BE49-F238E27FC236}">
                <a16:creationId xmlns:a16="http://schemas.microsoft.com/office/drawing/2014/main" id="{54D76737-B54E-741E-6E19-8E95658D03AE}"/>
              </a:ext>
            </a:extLst>
          </p:cNvPr>
          <p:cNvSpPr txBox="1"/>
          <p:nvPr userDrawn="1"/>
        </p:nvSpPr>
        <p:spPr>
          <a:xfrm>
            <a:off x="10228881" y="511444"/>
            <a:ext cx="0" cy="0"/>
          </a:xfrm>
          <a:prstGeom prst="rect">
            <a:avLst/>
          </a:prstGeom>
          <a:noFill/>
        </p:spPr>
        <p:txBody>
          <a:bodyPr wrap="none" rtlCol="0">
            <a:noAutofit/>
          </a:bodyPr>
          <a:lstStyle/>
          <a:p>
            <a:pPr algn="l"/>
            <a:endParaRPr lang="en-NO" sz="1400" err="1"/>
          </a:p>
        </p:txBody>
      </p:sp>
      <p:sp>
        <p:nvSpPr>
          <p:cNvPr id="6" name="TextBox 5">
            <a:extLst>
              <a:ext uri="{FF2B5EF4-FFF2-40B4-BE49-F238E27FC236}">
                <a16:creationId xmlns:a16="http://schemas.microsoft.com/office/drawing/2014/main" id="{97C478F2-01B2-57CF-11DC-3977CB3E6AC7}"/>
              </a:ext>
            </a:extLst>
          </p:cNvPr>
          <p:cNvSpPr txBox="1"/>
          <p:nvPr userDrawn="1"/>
        </p:nvSpPr>
        <p:spPr>
          <a:xfrm>
            <a:off x="9484963" y="294468"/>
            <a:ext cx="0" cy="0"/>
          </a:xfrm>
          <a:prstGeom prst="rect">
            <a:avLst/>
          </a:prstGeom>
          <a:noFill/>
        </p:spPr>
        <p:txBody>
          <a:bodyPr wrap="none" rtlCol="0">
            <a:noAutofit/>
          </a:bodyPr>
          <a:lstStyle/>
          <a:p>
            <a:pPr algn="l"/>
            <a:endParaRPr lang="en-NO" sz="1400" err="1"/>
          </a:p>
        </p:txBody>
      </p:sp>
      <p:sp>
        <p:nvSpPr>
          <p:cNvPr id="11" name="TextBox 10">
            <a:extLst>
              <a:ext uri="{FF2B5EF4-FFF2-40B4-BE49-F238E27FC236}">
                <a16:creationId xmlns:a16="http://schemas.microsoft.com/office/drawing/2014/main" id="{F057A2B8-1040-4924-C872-2EE6423686DB}"/>
              </a:ext>
            </a:extLst>
          </p:cNvPr>
          <p:cNvSpPr txBox="1"/>
          <p:nvPr userDrawn="1"/>
        </p:nvSpPr>
        <p:spPr>
          <a:xfrm>
            <a:off x="10554346" y="371959"/>
            <a:ext cx="0" cy="0"/>
          </a:xfrm>
          <a:prstGeom prst="rect">
            <a:avLst/>
          </a:prstGeom>
          <a:noFill/>
        </p:spPr>
        <p:txBody>
          <a:bodyPr wrap="none" rtlCol="0">
            <a:noAutofit/>
          </a:bodyPr>
          <a:lstStyle/>
          <a:p>
            <a:pPr algn="l"/>
            <a:endParaRPr lang="en-NO" sz="1400" err="1"/>
          </a:p>
        </p:txBody>
      </p:sp>
    </p:spTree>
    <p:extLst>
      <p:ext uri="{BB962C8B-B14F-4D97-AF65-F5344CB8AC3E}">
        <p14:creationId xmlns:p14="http://schemas.microsoft.com/office/powerpoint/2010/main" val="99104059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tel, seksjonstittel og bilde - Rø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25401" y="0"/>
            <a:ext cx="5008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6"/>
            <a:ext cx="4014910" cy="200055"/>
          </a:xfrm>
        </p:spPr>
        <p:txBody>
          <a:bodyPr wrap="square">
            <a:spAutoFit/>
          </a:bodyPr>
          <a:lstStyle>
            <a:lvl1pPr marL="0" indent="0">
              <a:buNone/>
              <a:defRPr sz="1300">
                <a:solidFill>
                  <a:schemeClr val="bg1"/>
                </a:solidFill>
              </a:defRPr>
            </a:lvl1pPr>
          </a:lstStyle>
          <a:p>
            <a:pPr lvl="0"/>
            <a:r>
              <a:rPr lang="en-GB" err="1"/>
              <a:t>Seksjonstittel</a:t>
            </a:r>
            <a:endParaRPr lang="nb-NO"/>
          </a:p>
        </p:txBody>
      </p:sp>
      <p:sp>
        <p:nvSpPr>
          <p:cNvPr id="11" name="Plassholder for bilde 5">
            <a:extLst>
              <a:ext uri="{FF2B5EF4-FFF2-40B4-BE49-F238E27FC236}">
                <a16:creationId xmlns:a16="http://schemas.microsoft.com/office/drawing/2014/main" id="{BBD42CC8-709C-70B4-0E1D-75FB73603ED6}"/>
              </a:ext>
            </a:extLst>
          </p:cNvPr>
          <p:cNvSpPr>
            <a:spLocks noGrp="1"/>
          </p:cNvSpPr>
          <p:nvPr>
            <p:ph type="pic" sz="quarter" idx="13"/>
          </p:nvPr>
        </p:nvSpPr>
        <p:spPr>
          <a:xfrm>
            <a:off x="5008098" y="0"/>
            <a:ext cx="7183901" cy="6858000"/>
          </a:xfrm>
          <a:solidFill>
            <a:schemeClr val="bg1">
              <a:lumMod val="85000"/>
            </a:schemeClr>
          </a:solidFill>
        </p:spPr>
        <p:txBody>
          <a:bodyPr/>
          <a:lstStyle>
            <a:lvl1pPr>
              <a:buClr>
                <a:schemeClr val="accent2"/>
              </a:buClr>
              <a:defRPr/>
            </a:lvl1pPr>
          </a:lstStyle>
          <a:p>
            <a:r>
              <a:rPr lang="en-GB"/>
              <a:t>Click icon to add picture</a:t>
            </a:r>
            <a:endParaRPr lang="nb-NO"/>
          </a:p>
        </p:txBody>
      </p:sp>
      <p:grpSp>
        <p:nvGrpSpPr>
          <p:cNvPr id="8" name="Gruppe 7">
            <a:extLst>
              <a:ext uri="{FF2B5EF4-FFF2-40B4-BE49-F238E27FC236}">
                <a16:creationId xmlns:a16="http://schemas.microsoft.com/office/drawing/2014/main" id="{F4C9468F-93DD-4A6D-449D-F0577C147F89}"/>
              </a:ext>
            </a:extLst>
          </p:cNvPr>
          <p:cNvGrpSpPr/>
          <p:nvPr/>
        </p:nvGrpSpPr>
        <p:grpSpPr>
          <a:xfrm>
            <a:off x="803275" y="6357628"/>
            <a:ext cx="2471939" cy="258041"/>
            <a:chOff x="803275" y="6349315"/>
            <a:chExt cx="2471939" cy="258041"/>
          </a:xfrm>
        </p:grpSpPr>
        <p:pic>
          <p:nvPicPr>
            <p:cNvPr id="3" name="Bilde 2">
              <a:extLst>
                <a:ext uri="{FF2B5EF4-FFF2-40B4-BE49-F238E27FC236}">
                  <a16:creationId xmlns:a16="http://schemas.microsoft.com/office/drawing/2014/main" id="{F0578F69-CCE0-5CC8-4CFA-CA12B60B9F80}"/>
                </a:ext>
              </a:extLst>
            </p:cNvPr>
            <p:cNvPicPr>
              <a:picLocks noChangeAspect="1"/>
            </p:cNvPicPr>
            <p:nvPr userDrawn="1"/>
          </p:nvPicPr>
          <p:blipFill rotWithShape="1">
            <a:blip r:embed="rId2"/>
            <a:srcRect l="52888" t="-1610"/>
            <a:stretch/>
          </p:blipFill>
          <p:spPr>
            <a:xfrm>
              <a:off x="2110635" y="6349315"/>
              <a:ext cx="1164579" cy="258041"/>
            </a:xfrm>
            <a:prstGeom prst="rect">
              <a:avLst/>
            </a:prstGeom>
          </p:spPr>
        </p:pic>
        <p:pic>
          <p:nvPicPr>
            <p:cNvPr id="4" name="Bilde 3">
              <a:extLst>
                <a:ext uri="{FF2B5EF4-FFF2-40B4-BE49-F238E27FC236}">
                  <a16:creationId xmlns:a16="http://schemas.microsoft.com/office/drawing/2014/main" id="{4703A8F0-2845-F589-C62F-547DC1CA8C13}"/>
                </a:ext>
              </a:extLst>
            </p:cNvPr>
            <p:cNvPicPr>
              <a:picLocks noChangeAspect="1"/>
            </p:cNvPicPr>
            <p:nvPr userDrawn="1"/>
          </p:nvPicPr>
          <p:blipFill>
            <a:blip r:embed="rId3"/>
            <a:stretch>
              <a:fillRect/>
            </a:stretch>
          </p:blipFill>
          <p:spPr>
            <a:xfrm>
              <a:off x="803275" y="6356296"/>
              <a:ext cx="1219490" cy="237276"/>
            </a:xfrm>
            <a:prstGeom prst="rect">
              <a:avLst/>
            </a:prstGeom>
          </p:spPr>
        </p:pic>
      </p:grpSp>
      <p:sp>
        <p:nvSpPr>
          <p:cNvPr id="6" name="Tittel 1">
            <a:extLst>
              <a:ext uri="{FF2B5EF4-FFF2-40B4-BE49-F238E27FC236}">
                <a16:creationId xmlns:a16="http://schemas.microsoft.com/office/drawing/2014/main" id="{7CF01169-6EF0-F1B3-252F-AC3E3D3A8B60}"/>
              </a:ext>
            </a:extLst>
          </p:cNvPr>
          <p:cNvSpPr>
            <a:spLocks noGrp="1"/>
          </p:cNvSpPr>
          <p:nvPr>
            <p:ph type="title"/>
          </p:nvPr>
        </p:nvSpPr>
        <p:spPr>
          <a:xfrm>
            <a:off x="803275" y="2067609"/>
            <a:ext cx="4014910" cy="775597"/>
          </a:xfrm>
        </p:spPr>
        <p:txBody>
          <a:bodyPr/>
          <a:lstStyle>
            <a:lvl1pPr>
              <a:defRPr sz="2800">
                <a:solidFill>
                  <a:schemeClr val="bg1"/>
                </a:solidFill>
              </a:defRPr>
            </a:lvl1pPr>
          </a:lstStyle>
          <a:p>
            <a:r>
              <a:rPr lang="en-GB"/>
              <a:t>Click to edit Master title style</a:t>
            </a:r>
            <a:endParaRPr lang="nb-NO"/>
          </a:p>
        </p:txBody>
      </p:sp>
      <p:cxnSp>
        <p:nvCxnSpPr>
          <p:cNvPr id="12" name="Rett linje 11">
            <a:extLst>
              <a:ext uri="{FF2B5EF4-FFF2-40B4-BE49-F238E27FC236}">
                <a16:creationId xmlns:a16="http://schemas.microsoft.com/office/drawing/2014/main" id="{2D4F0D0F-57C2-375F-81AF-655AB8598C0D}"/>
              </a:ext>
            </a:extLst>
          </p:cNvPr>
          <p:cNvCxnSpPr/>
          <p:nvPr/>
        </p:nvCxnSpPr>
        <p:spPr>
          <a:xfrm>
            <a:off x="2178050" y="6373184"/>
            <a:ext cx="0" cy="221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094380"/>
      </p:ext>
    </p:extLst>
  </p:cSld>
  <p:clrMapOvr>
    <a:masterClrMapping/>
  </p:clrMapOvr>
  <p:extLst>
    <p:ext uri="{DCECCB84-F9BA-43D5-87BE-67443E8EF086}">
      <p15:sldGuideLst xmlns:p15="http://schemas.microsoft.com/office/powerpoint/2012/main">
        <p15:guide id="2" orient="horz" pos="413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tel, seksjonstittel og bilde -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1" y="0"/>
            <a:ext cx="500809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12" name="Tittel 1">
            <a:extLst>
              <a:ext uri="{FF2B5EF4-FFF2-40B4-BE49-F238E27FC236}">
                <a16:creationId xmlns:a16="http://schemas.microsoft.com/office/drawing/2014/main" id="{2AA82342-6305-9A39-FE1E-846FC46C8997}"/>
              </a:ext>
            </a:extLst>
          </p:cNvPr>
          <p:cNvSpPr>
            <a:spLocks noGrp="1"/>
          </p:cNvSpPr>
          <p:nvPr>
            <p:ph type="title"/>
          </p:nvPr>
        </p:nvSpPr>
        <p:spPr>
          <a:xfrm>
            <a:off x="810309" y="2074643"/>
            <a:ext cx="4014910" cy="775597"/>
          </a:xfrm>
        </p:spPr>
        <p:txBody>
          <a:bodyPr/>
          <a:lstStyle>
            <a:lvl1pPr>
              <a:defRPr sz="2800">
                <a:solidFill>
                  <a:schemeClr val="tx1"/>
                </a:solidFill>
              </a:defRPr>
            </a:lvl1pPr>
          </a:lstStyle>
          <a:p>
            <a:r>
              <a:rPr lang="en-GB"/>
              <a:t>Click to edit Master title style</a:t>
            </a:r>
            <a:endParaRPr lang="nb-NO"/>
          </a:p>
        </p:txBody>
      </p:sp>
      <p:sp>
        <p:nvSpPr>
          <p:cNvPr id="13" name="Plassholder for tekst 9">
            <a:extLst>
              <a:ext uri="{FF2B5EF4-FFF2-40B4-BE49-F238E27FC236}">
                <a16:creationId xmlns:a16="http://schemas.microsoft.com/office/drawing/2014/main" id="{C3F27C82-D2CC-7422-DB3A-70E69FC38A60}"/>
              </a:ext>
            </a:extLst>
          </p:cNvPr>
          <p:cNvSpPr>
            <a:spLocks noGrp="1"/>
          </p:cNvSpPr>
          <p:nvPr>
            <p:ph type="body" sz="quarter" idx="12" hasCustomPrompt="1"/>
          </p:nvPr>
        </p:nvSpPr>
        <p:spPr>
          <a:xfrm>
            <a:off x="810309" y="484815"/>
            <a:ext cx="401491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9" name="Plassholder for bilde 5">
            <a:extLst>
              <a:ext uri="{FF2B5EF4-FFF2-40B4-BE49-F238E27FC236}">
                <a16:creationId xmlns:a16="http://schemas.microsoft.com/office/drawing/2014/main" id="{37B315ED-E657-70BC-18BD-916F5F8AC237}"/>
              </a:ext>
            </a:extLst>
          </p:cNvPr>
          <p:cNvSpPr>
            <a:spLocks noGrp="1"/>
          </p:cNvSpPr>
          <p:nvPr>
            <p:ph type="pic" sz="quarter" idx="13"/>
          </p:nvPr>
        </p:nvSpPr>
        <p:spPr>
          <a:xfrm>
            <a:off x="5008098" y="0"/>
            <a:ext cx="7183901" cy="6858000"/>
          </a:xfrm>
          <a:solidFill>
            <a:schemeClr val="bg1">
              <a:lumMod val="85000"/>
            </a:schemeClr>
          </a:solidFill>
        </p:spPr>
        <p:txBody>
          <a:bodyPr/>
          <a:lstStyle>
            <a:lvl1pPr>
              <a:buClr>
                <a:schemeClr val="accent1"/>
              </a:buClr>
              <a:defRPr/>
            </a:lvl1pPr>
          </a:lstStyle>
          <a:p>
            <a:r>
              <a:rPr lang="en-GB"/>
              <a:t>Click icon to add picture</a:t>
            </a:r>
            <a:endParaRPr lang="nb-NO"/>
          </a:p>
        </p:txBody>
      </p:sp>
      <p:pic>
        <p:nvPicPr>
          <p:cNvPr id="2" name="Bilde 1">
            <a:extLst>
              <a:ext uri="{FF2B5EF4-FFF2-40B4-BE49-F238E27FC236}">
                <a16:creationId xmlns:a16="http://schemas.microsoft.com/office/drawing/2014/main" id="{9D1B577E-F12A-1EBB-DD6A-08A576A9DA82}"/>
              </a:ext>
            </a:extLst>
          </p:cNvPr>
          <p:cNvPicPr>
            <a:picLocks noChangeAspect="1"/>
          </p:cNvPicPr>
          <p:nvPr/>
        </p:nvPicPr>
        <p:blipFill>
          <a:blip r:embed="rId2"/>
          <a:stretch>
            <a:fillRect/>
          </a:stretch>
        </p:blipFill>
        <p:spPr>
          <a:xfrm>
            <a:off x="559728" y="6115015"/>
            <a:ext cx="2653897" cy="722136"/>
          </a:xfrm>
          <a:prstGeom prst="rect">
            <a:avLst/>
          </a:prstGeom>
        </p:spPr>
      </p:pic>
    </p:spTree>
    <p:extLst>
      <p:ext uri="{BB962C8B-B14F-4D97-AF65-F5344CB8AC3E}">
        <p14:creationId xmlns:p14="http://schemas.microsoft.com/office/powerpoint/2010/main" val="8685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tel, seksjonstittel og bilde - Beig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8C3B6-F73B-44FA-A45B-90FC509D4987}"/>
              </a:ext>
            </a:extLst>
          </p:cNvPr>
          <p:cNvSpPr/>
          <p:nvPr/>
        </p:nvSpPr>
        <p:spPr>
          <a:xfrm>
            <a:off x="0" y="0"/>
            <a:ext cx="50080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64"/>
          </a:p>
        </p:txBody>
      </p:sp>
      <p:sp>
        <p:nvSpPr>
          <p:cNvPr id="2" name="Tittel 1"/>
          <p:cNvSpPr>
            <a:spLocks noGrp="1"/>
          </p:cNvSpPr>
          <p:nvPr>
            <p:ph type="title"/>
          </p:nvPr>
        </p:nvSpPr>
        <p:spPr>
          <a:xfrm>
            <a:off x="803275" y="2067609"/>
            <a:ext cx="4014910" cy="775597"/>
          </a:xfrm>
        </p:spPr>
        <p:txBody>
          <a:bodyPr/>
          <a:lstStyle>
            <a:lvl1pPr>
              <a:defRPr sz="2800">
                <a:solidFill>
                  <a:schemeClr val="tx1"/>
                </a:solidFill>
              </a:defRPr>
            </a:lvl1pPr>
          </a:lstStyle>
          <a:p>
            <a:r>
              <a:rPr lang="en-GB"/>
              <a:t>Click to edit Master title style</a:t>
            </a:r>
            <a:endParaRPr lang="nb-NO"/>
          </a:p>
        </p:txBody>
      </p:sp>
      <p:sp>
        <p:nvSpPr>
          <p:cNvPr id="10" name="Plassholder for tekst 9">
            <a:extLst>
              <a:ext uri="{FF2B5EF4-FFF2-40B4-BE49-F238E27FC236}">
                <a16:creationId xmlns:a16="http://schemas.microsoft.com/office/drawing/2014/main" id="{01082D51-8CAC-47EC-8B1C-07A6C2407262}"/>
              </a:ext>
            </a:extLst>
          </p:cNvPr>
          <p:cNvSpPr>
            <a:spLocks noGrp="1"/>
          </p:cNvSpPr>
          <p:nvPr>
            <p:ph type="body" sz="quarter" idx="12" hasCustomPrompt="1"/>
          </p:nvPr>
        </p:nvSpPr>
        <p:spPr>
          <a:xfrm>
            <a:off x="803275" y="484815"/>
            <a:ext cx="4014910" cy="200055"/>
          </a:xfrm>
        </p:spPr>
        <p:txBody>
          <a:bodyPr wrap="square">
            <a:spAutoFit/>
          </a:bodyPr>
          <a:lstStyle>
            <a:lvl1pPr marL="0" indent="0">
              <a:buNone/>
              <a:defRPr sz="1300">
                <a:solidFill>
                  <a:schemeClr val="accent3"/>
                </a:solidFill>
              </a:defRPr>
            </a:lvl1pPr>
          </a:lstStyle>
          <a:p>
            <a:pPr lvl="0"/>
            <a:r>
              <a:rPr lang="en-GB" err="1"/>
              <a:t>Seksjonstittel</a:t>
            </a:r>
            <a:endParaRPr lang="nb-NO"/>
          </a:p>
        </p:txBody>
      </p:sp>
      <p:sp>
        <p:nvSpPr>
          <p:cNvPr id="12" name="Plassholder for bilde 5">
            <a:extLst>
              <a:ext uri="{FF2B5EF4-FFF2-40B4-BE49-F238E27FC236}">
                <a16:creationId xmlns:a16="http://schemas.microsoft.com/office/drawing/2014/main" id="{4FE870DB-1460-582E-DBBE-C6CF68A99F7C}"/>
              </a:ext>
            </a:extLst>
          </p:cNvPr>
          <p:cNvSpPr>
            <a:spLocks noGrp="1"/>
          </p:cNvSpPr>
          <p:nvPr>
            <p:ph type="pic" sz="quarter" idx="13"/>
          </p:nvPr>
        </p:nvSpPr>
        <p:spPr>
          <a:xfrm>
            <a:off x="5008098" y="0"/>
            <a:ext cx="7183901" cy="6858000"/>
          </a:xfrm>
          <a:solidFill>
            <a:schemeClr val="bg1">
              <a:lumMod val="85000"/>
            </a:schemeClr>
          </a:solidFill>
        </p:spPr>
        <p:txBody>
          <a:bodyPr/>
          <a:lstStyle>
            <a:lvl1pPr>
              <a:buClr>
                <a:schemeClr val="accent1"/>
              </a:buClr>
              <a:defRPr/>
            </a:lvl1pPr>
          </a:lstStyle>
          <a:p>
            <a:r>
              <a:rPr lang="en-GB"/>
              <a:t>Click icon to add picture</a:t>
            </a:r>
            <a:endParaRPr lang="nb-NO"/>
          </a:p>
        </p:txBody>
      </p:sp>
      <p:pic>
        <p:nvPicPr>
          <p:cNvPr id="4" name="Bilde 3">
            <a:extLst>
              <a:ext uri="{FF2B5EF4-FFF2-40B4-BE49-F238E27FC236}">
                <a16:creationId xmlns:a16="http://schemas.microsoft.com/office/drawing/2014/main" id="{F307C4E7-2B41-4CFE-DA90-1905697163A5}"/>
              </a:ext>
            </a:extLst>
          </p:cNvPr>
          <p:cNvPicPr>
            <a:picLocks noChangeAspect="1"/>
          </p:cNvPicPr>
          <p:nvPr/>
        </p:nvPicPr>
        <p:blipFill>
          <a:blip r:embed="rId2"/>
          <a:stretch>
            <a:fillRect/>
          </a:stretch>
        </p:blipFill>
        <p:spPr>
          <a:xfrm>
            <a:off x="559728" y="6115015"/>
            <a:ext cx="2653897" cy="722136"/>
          </a:xfrm>
          <a:prstGeom prst="rect">
            <a:avLst/>
          </a:prstGeom>
        </p:spPr>
      </p:pic>
    </p:spTree>
    <p:extLst>
      <p:ext uri="{BB962C8B-B14F-4D97-AF65-F5344CB8AC3E}">
        <p14:creationId xmlns:p14="http://schemas.microsoft.com/office/powerpoint/2010/main" val="409577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oleObject" Target="../embeddings/oleObject3.bin"/><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ags" Target="../tags/tag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2.emf"/><Relationship Id="rId10" Type="http://schemas.openxmlformats.org/officeDocument/2006/relationships/slideLayout" Target="../slideLayouts/slideLayout40.xml"/><Relationship Id="rId19"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2.e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3.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208FEEB-3A51-2312-AD7F-6FD9E5374647}"/>
              </a:ext>
            </a:extLst>
          </p:cNvPr>
          <p:cNvGraphicFramePr>
            <a:graphicFrameLocks noChangeAspect="1"/>
          </p:cNvGraphicFramePr>
          <p:nvPr userDrawn="1">
            <p:custDataLst>
              <p:tags r:id="rId32"/>
            </p:custDataLst>
            <p:extLst>
              <p:ext uri="{D42A27DB-BD31-4B8C-83A1-F6EECF244321}">
                <p14:modId xmlns:p14="http://schemas.microsoft.com/office/powerpoint/2010/main" val="1223763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29" imgH="330" progId="TCLayout.ActiveDocument.1">
                  <p:embed/>
                </p:oleObj>
              </mc:Choice>
              <mc:Fallback>
                <p:oleObj name="think-cell Slide" r:id="rId33" imgW="329" imgH="330" progId="TCLayout.ActiveDocument.1">
                  <p:embed/>
                  <p:pic>
                    <p:nvPicPr>
                      <p:cNvPr id="10" name="think-cell data - do not delete" hidden="1">
                        <a:extLst>
                          <a:ext uri="{FF2B5EF4-FFF2-40B4-BE49-F238E27FC236}">
                            <a16:creationId xmlns:a16="http://schemas.microsoft.com/office/drawing/2014/main" id="{4208FEEB-3A51-2312-AD7F-6FD9E5374647}"/>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Plassholder for tittel 1"/>
          <p:cNvSpPr>
            <a:spLocks noGrp="1"/>
          </p:cNvSpPr>
          <p:nvPr>
            <p:ph type="title"/>
          </p:nvPr>
        </p:nvSpPr>
        <p:spPr>
          <a:xfrm>
            <a:off x="807977" y="844517"/>
            <a:ext cx="9533317" cy="387798"/>
          </a:xfrm>
          <a:prstGeom prst="rect">
            <a:avLst/>
          </a:prstGeom>
        </p:spPr>
        <p:txBody>
          <a:bodyPr vert="horz" wrap="square" lIns="0" tIns="0" rIns="0" bIns="0" rtlCol="0" anchor="t" anchorCtr="0">
            <a:spAutoFit/>
          </a:bodyPr>
          <a:lstStyle/>
          <a:p>
            <a:r>
              <a:rPr lang="nb-NO"/>
              <a:t>[Overskrift]</a:t>
            </a:r>
          </a:p>
        </p:txBody>
      </p:sp>
      <p:sp>
        <p:nvSpPr>
          <p:cNvPr id="3" name="Plassholder for tekst 2"/>
          <p:cNvSpPr>
            <a:spLocks noGrp="1"/>
          </p:cNvSpPr>
          <p:nvPr>
            <p:ph type="body" idx="1"/>
          </p:nvPr>
        </p:nvSpPr>
        <p:spPr>
          <a:xfrm>
            <a:off x="807977" y="2067620"/>
            <a:ext cx="9533317" cy="395376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Freeform 5">
            <a:extLst>
              <a:ext uri="{FF2B5EF4-FFF2-40B4-BE49-F238E27FC236}">
                <a16:creationId xmlns:a16="http://schemas.microsoft.com/office/drawing/2014/main" id="{E80D0422-A51E-43F0-BC31-AEF849D63640}"/>
              </a:ext>
            </a:extLst>
          </p:cNvPr>
          <p:cNvSpPr>
            <a:spLocks/>
          </p:cNvSpPr>
          <p:nvPr/>
        </p:nvSpPr>
        <p:spPr bwMode="auto">
          <a:xfrm>
            <a:off x="4808428" y="-1715993"/>
            <a:ext cx="121935" cy="8383"/>
          </a:xfrm>
          <a:custGeom>
            <a:avLst/>
            <a:gdLst>
              <a:gd name="T0" fmla="*/ 0 w 122"/>
              <a:gd name="T1" fmla="*/ 0 h 8"/>
              <a:gd name="T2" fmla="*/ 5 w 122"/>
              <a:gd name="T3" fmla="*/ 2 h 8"/>
              <a:gd name="T4" fmla="*/ 107 w 122"/>
              <a:gd name="T5" fmla="*/ 7 h 8"/>
              <a:gd name="T6" fmla="*/ 122 w 122"/>
              <a:gd name="T7" fmla="*/ 5 h 8"/>
              <a:gd name="T8" fmla="*/ 97 w 122"/>
              <a:gd name="T9" fmla="*/ 6 h 8"/>
              <a:gd name="T10" fmla="*/ 0 w 122"/>
              <a:gd name="T11" fmla="*/ 0 h 8"/>
            </a:gdLst>
            <a:ahLst/>
            <a:cxnLst>
              <a:cxn ang="0">
                <a:pos x="T0" y="T1"/>
              </a:cxn>
              <a:cxn ang="0">
                <a:pos x="T2" y="T3"/>
              </a:cxn>
              <a:cxn ang="0">
                <a:pos x="T4" y="T5"/>
              </a:cxn>
              <a:cxn ang="0">
                <a:pos x="T6" y="T7"/>
              </a:cxn>
              <a:cxn ang="0">
                <a:pos x="T8" y="T9"/>
              </a:cxn>
              <a:cxn ang="0">
                <a:pos x="T10" y="T11"/>
              </a:cxn>
            </a:cxnLst>
            <a:rect l="0" t="0" r="r" b="b"/>
            <a:pathLst>
              <a:path w="122" h="8">
                <a:moveTo>
                  <a:pt x="0" y="0"/>
                </a:moveTo>
                <a:cubicBezTo>
                  <a:pt x="2" y="1"/>
                  <a:pt x="3" y="1"/>
                  <a:pt x="5" y="2"/>
                </a:cubicBezTo>
                <a:cubicBezTo>
                  <a:pt x="39" y="4"/>
                  <a:pt x="72" y="8"/>
                  <a:pt x="107" y="7"/>
                </a:cubicBezTo>
                <a:cubicBezTo>
                  <a:pt x="112" y="6"/>
                  <a:pt x="117" y="6"/>
                  <a:pt x="122" y="5"/>
                </a:cubicBezTo>
                <a:cubicBezTo>
                  <a:pt x="114" y="5"/>
                  <a:pt x="105" y="6"/>
                  <a:pt x="97" y="6"/>
                </a:cubicBezTo>
                <a:cubicBezTo>
                  <a:pt x="63" y="6"/>
                  <a:pt x="31" y="4"/>
                  <a:pt x="0" y="0"/>
                </a:cubicBezTo>
                <a:close/>
              </a:path>
            </a:pathLst>
          </a:custGeom>
          <a:solidFill>
            <a:srgbClr val="E0F0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896" tIns="21948" rIns="43896" bIns="21948" numCol="1" anchor="t" anchorCtr="0" compatLnSpc="1">
            <a:prstTxWarp prst="textNoShape">
              <a:avLst/>
            </a:prstTxWarp>
          </a:bodyPr>
          <a:lstStyle/>
          <a:p>
            <a:endParaRPr lang="nb-NO" sz="864"/>
          </a:p>
        </p:txBody>
      </p:sp>
      <p:sp>
        <p:nvSpPr>
          <p:cNvPr id="56" name="Rektangel 55">
            <a:extLst>
              <a:ext uri="{FF2B5EF4-FFF2-40B4-BE49-F238E27FC236}">
                <a16:creationId xmlns:a16="http://schemas.microsoft.com/office/drawing/2014/main" id="{E443BD77-8904-443B-8593-60CFEEBC7B59}"/>
              </a:ext>
            </a:extLst>
          </p:cNvPr>
          <p:cNvSpPr/>
          <p:nvPr/>
        </p:nvSpPr>
        <p:spPr>
          <a:xfrm>
            <a:off x="803275" y="-649213"/>
            <a:ext cx="347668" cy="347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a:extLst>
              <a:ext uri="{FF2B5EF4-FFF2-40B4-BE49-F238E27FC236}">
                <a16:creationId xmlns:a16="http://schemas.microsoft.com/office/drawing/2014/main" id="{97386D15-97FB-DD2D-DFBD-61B7BBB8B341}"/>
              </a:ext>
            </a:extLst>
          </p:cNvPr>
          <p:cNvSpPr/>
          <p:nvPr/>
        </p:nvSpPr>
        <p:spPr>
          <a:xfrm>
            <a:off x="3513914" y="-649213"/>
            <a:ext cx="347668" cy="34766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TekstSylinder 58">
            <a:extLst>
              <a:ext uri="{FF2B5EF4-FFF2-40B4-BE49-F238E27FC236}">
                <a16:creationId xmlns:a16="http://schemas.microsoft.com/office/drawing/2014/main" id="{D5934A40-9405-12BE-5381-730BEFE6E7B1}"/>
              </a:ext>
            </a:extLst>
          </p:cNvPr>
          <p:cNvSpPr txBox="1"/>
          <p:nvPr/>
        </p:nvSpPr>
        <p:spPr>
          <a:xfrm>
            <a:off x="709667" y="-1078275"/>
            <a:ext cx="2464165" cy="369332"/>
          </a:xfrm>
          <a:prstGeom prst="rect">
            <a:avLst/>
          </a:prstGeom>
          <a:noFill/>
        </p:spPr>
        <p:txBody>
          <a:bodyPr wrap="square" rtlCol="0">
            <a:spAutoFit/>
          </a:bodyPr>
          <a:lstStyle/>
          <a:p>
            <a:r>
              <a:rPr lang="nb-NO"/>
              <a:t>Primærfarger</a:t>
            </a:r>
          </a:p>
        </p:txBody>
      </p:sp>
      <p:sp>
        <p:nvSpPr>
          <p:cNvPr id="60" name="Rektangel 59">
            <a:extLst>
              <a:ext uri="{FF2B5EF4-FFF2-40B4-BE49-F238E27FC236}">
                <a16:creationId xmlns:a16="http://schemas.microsoft.com/office/drawing/2014/main" id="{E5DC50BF-B86D-4678-7EE1-EBDBEA32F971}"/>
              </a:ext>
            </a:extLst>
          </p:cNvPr>
          <p:cNvSpPr/>
          <p:nvPr/>
        </p:nvSpPr>
        <p:spPr>
          <a:xfrm>
            <a:off x="3973884" y="-649213"/>
            <a:ext cx="347668" cy="347668"/>
          </a:xfrm>
          <a:prstGeom prst="rect">
            <a:avLst/>
          </a:prstGeom>
          <a:solidFill>
            <a:srgbClr val="28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C05E5030-23C3-A911-B644-1E47EB382666}"/>
              </a:ext>
            </a:extLst>
          </p:cNvPr>
          <p:cNvSpPr/>
          <p:nvPr/>
        </p:nvSpPr>
        <p:spPr>
          <a:xfrm>
            <a:off x="1201712" y="-649213"/>
            <a:ext cx="347668" cy="347668"/>
          </a:xfrm>
          <a:prstGeom prst="rect">
            <a:avLst/>
          </a:prstGeom>
          <a:solidFill>
            <a:srgbClr val="FA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DE1DDD89-DF1D-8A5E-86B1-5413FCDCB1AC}"/>
              </a:ext>
            </a:extLst>
          </p:cNvPr>
          <p:cNvSpPr/>
          <p:nvPr/>
        </p:nvSpPr>
        <p:spPr>
          <a:xfrm>
            <a:off x="1594081" y="-649213"/>
            <a:ext cx="347668" cy="347668"/>
          </a:xfrm>
          <a:prstGeom prst="rect">
            <a:avLst/>
          </a:prstGeom>
          <a:solidFill>
            <a:srgbClr val="FD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5674A3AE-4905-5795-E5F5-35216E2DED86}"/>
              </a:ext>
            </a:extLst>
          </p:cNvPr>
          <p:cNvSpPr/>
          <p:nvPr/>
        </p:nvSpPr>
        <p:spPr>
          <a:xfrm>
            <a:off x="2158594" y="-649213"/>
            <a:ext cx="347668" cy="347668"/>
          </a:xfrm>
          <a:prstGeom prst="rect">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56E49A45-6699-A88F-2301-01E7AC82905F}"/>
              </a:ext>
            </a:extLst>
          </p:cNvPr>
          <p:cNvSpPr/>
          <p:nvPr/>
        </p:nvSpPr>
        <p:spPr>
          <a:xfrm>
            <a:off x="2557031" y="-649213"/>
            <a:ext cx="347668" cy="347668"/>
          </a:xfrm>
          <a:prstGeom prst="rect">
            <a:avLst/>
          </a:prstGeom>
          <a:solidFill>
            <a:srgbClr val="0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160ED5DE-5D25-7386-F388-9E080A51D898}"/>
              </a:ext>
            </a:extLst>
          </p:cNvPr>
          <p:cNvSpPr/>
          <p:nvPr/>
        </p:nvSpPr>
        <p:spPr>
          <a:xfrm>
            <a:off x="2949400" y="-649213"/>
            <a:ext cx="347668" cy="347668"/>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a:extLst>
              <a:ext uri="{FF2B5EF4-FFF2-40B4-BE49-F238E27FC236}">
                <a16:creationId xmlns:a16="http://schemas.microsoft.com/office/drawing/2014/main" id="{9280878D-7F66-8090-4FC8-89485F97BB59}"/>
              </a:ext>
            </a:extLst>
          </p:cNvPr>
          <p:cNvPicPr>
            <a:picLocks noChangeAspect="1"/>
          </p:cNvPicPr>
          <p:nvPr/>
        </p:nvPicPr>
        <p:blipFill>
          <a:blip r:embed="rId35"/>
          <a:stretch>
            <a:fillRect/>
          </a:stretch>
        </p:blipFill>
        <p:spPr>
          <a:xfrm>
            <a:off x="9194799" y="38775"/>
            <a:ext cx="2653897" cy="722136"/>
          </a:xfrm>
          <a:prstGeom prst="rect">
            <a:avLst/>
          </a:prstGeom>
        </p:spPr>
      </p:pic>
    </p:spTree>
    <p:extLst>
      <p:ext uri="{BB962C8B-B14F-4D97-AF65-F5344CB8AC3E}">
        <p14:creationId xmlns:p14="http://schemas.microsoft.com/office/powerpoint/2010/main" val="355276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 id="2147483688" r:id="rId27"/>
    <p:sldLayoutId id="2147483689" r:id="rId28"/>
    <p:sldLayoutId id="2147483691" r:id="rId29"/>
    <p:sldLayoutId id="2147483730" r:id="rId30"/>
  </p:sldLayoutIdLst>
  <p:txStyles>
    <p:titleStyle>
      <a:lvl1pPr algn="l" defTabSz="439003" rtl="0" eaLnBrk="1" latinLnBrk="0" hangingPunct="1">
        <a:lnSpc>
          <a:spcPct val="90000"/>
        </a:lnSpc>
        <a:spcBef>
          <a:spcPct val="0"/>
        </a:spcBef>
        <a:buNone/>
        <a:defRPr sz="2800" b="0" kern="1200">
          <a:solidFill>
            <a:srgbClr val="222222"/>
          </a:solidFill>
          <a:latin typeface="+mj-lt"/>
          <a:ea typeface="+mj-ea"/>
          <a:cs typeface="+mj-cs"/>
        </a:defRPr>
      </a:lvl1pPr>
    </p:titleStyle>
    <p:bodyStyle>
      <a:lvl1pPr marL="440732" indent="-440732" algn="l" defTabSz="439003" rtl="0" eaLnBrk="1" latinLnBrk="0" hangingPunct="1">
        <a:lnSpc>
          <a:spcPct val="100000"/>
        </a:lnSpc>
        <a:spcBef>
          <a:spcPts val="960"/>
        </a:spcBef>
        <a:spcAft>
          <a:spcPts val="0"/>
        </a:spcAft>
        <a:buClr>
          <a:srgbClr val="C12E2D"/>
        </a:buClr>
        <a:buFont typeface="Arial" panose="020B0604020202020204" pitchFamily="34" charset="0"/>
        <a:buChar char="•"/>
        <a:defRPr sz="1800" kern="1200">
          <a:solidFill>
            <a:srgbClr val="222222"/>
          </a:solidFill>
          <a:latin typeface="+mn-lt"/>
          <a:ea typeface="+mn-ea"/>
          <a:cs typeface="+mn-cs"/>
        </a:defRPr>
      </a:lvl1pPr>
      <a:lvl2pPr marL="604926" indent="-155552" algn="l" defTabSz="439003" rtl="0" eaLnBrk="1" latinLnBrk="0" hangingPunct="1">
        <a:lnSpc>
          <a:spcPct val="100000"/>
        </a:lnSpc>
        <a:spcBef>
          <a:spcPts val="240"/>
        </a:spcBef>
        <a:buFont typeface="Titillium Web Light" panose="00000400000000000000" pitchFamily="2" charset="0"/>
        <a:buChar char="–"/>
        <a:defRPr sz="1600" kern="1200">
          <a:solidFill>
            <a:srgbClr val="222222"/>
          </a:solidFill>
          <a:latin typeface="+mn-lt"/>
          <a:ea typeface="+mn-ea"/>
          <a:cs typeface="+mn-cs"/>
        </a:defRPr>
      </a:lvl2pPr>
      <a:lvl3pPr marL="691344" indent="-109751" algn="l" defTabSz="439003" rtl="0" eaLnBrk="1" latinLnBrk="0" hangingPunct="1">
        <a:lnSpc>
          <a:spcPct val="100000"/>
        </a:lnSpc>
        <a:spcBef>
          <a:spcPts val="240"/>
        </a:spcBef>
        <a:buFont typeface="Arial" panose="020B0604020202020204" pitchFamily="34" charset="0"/>
        <a:buChar char="•"/>
        <a:defRPr sz="1500" kern="1200">
          <a:solidFill>
            <a:srgbClr val="222222"/>
          </a:solidFill>
          <a:latin typeface="+mn-lt"/>
          <a:ea typeface="+mn-ea"/>
          <a:cs typeface="+mn-cs"/>
        </a:defRPr>
      </a:lvl3pPr>
      <a:lvl4pPr marL="777762" indent="-109751" algn="l" defTabSz="439003" rtl="0" eaLnBrk="1" latinLnBrk="0" hangingPunct="1">
        <a:lnSpc>
          <a:spcPct val="100000"/>
        </a:lnSpc>
        <a:spcBef>
          <a:spcPts val="240"/>
        </a:spcBef>
        <a:buFont typeface="Arial" panose="020B0604020202020204" pitchFamily="34" charset="0"/>
        <a:buChar char="•"/>
        <a:defRPr sz="1400" kern="1200">
          <a:solidFill>
            <a:srgbClr val="222222"/>
          </a:solidFill>
          <a:latin typeface="+mn-lt"/>
          <a:ea typeface="+mn-ea"/>
          <a:cs typeface="+mn-cs"/>
        </a:defRPr>
      </a:lvl4pPr>
      <a:lvl5pPr marL="864180" indent="-109751" algn="l" defTabSz="439003" rtl="0" eaLnBrk="1" latinLnBrk="0" hangingPunct="1">
        <a:lnSpc>
          <a:spcPct val="100000"/>
        </a:lnSpc>
        <a:spcBef>
          <a:spcPts val="240"/>
        </a:spcBef>
        <a:buFont typeface="Arial" panose="020B0604020202020204" pitchFamily="34" charset="0"/>
        <a:buChar char="•"/>
        <a:defRPr sz="1200" kern="1200">
          <a:solidFill>
            <a:srgbClr val="222222"/>
          </a:solidFill>
          <a:latin typeface="+mn-lt"/>
          <a:ea typeface="+mn-ea"/>
          <a:cs typeface="+mn-cs"/>
        </a:defRPr>
      </a:lvl5pPr>
      <a:lvl6pPr marL="1207259"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6pPr>
      <a:lvl7pPr marL="1426761"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7pPr>
      <a:lvl8pPr marL="1646263"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8pPr>
      <a:lvl9pPr marL="1865765"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9pPr>
    </p:bodyStyle>
    <p:otherStyle>
      <a:defPPr>
        <a:defRPr lang="nb-NO"/>
      </a:defPPr>
      <a:lvl1pPr marL="0" algn="l" defTabSz="439003" rtl="0" eaLnBrk="1" latinLnBrk="0" hangingPunct="1">
        <a:defRPr sz="864" kern="1200">
          <a:solidFill>
            <a:schemeClr val="tx1"/>
          </a:solidFill>
          <a:latin typeface="+mn-lt"/>
          <a:ea typeface="+mn-ea"/>
          <a:cs typeface="+mn-cs"/>
        </a:defRPr>
      </a:lvl1pPr>
      <a:lvl2pPr marL="219502" algn="l" defTabSz="439003" rtl="0" eaLnBrk="1" latinLnBrk="0" hangingPunct="1">
        <a:defRPr sz="864" kern="1200">
          <a:solidFill>
            <a:schemeClr val="tx1"/>
          </a:solidFill>
          <a:latin typeface="+mn-lt"/>
          <a:ea typeface="+mn-ea"/>
          <a:cs typeface="+mn-cs"/>
        </a:defRPr>
      </a:lvl2pPr>
      <a:lvl3pPr marL="439003" algn="l" defTabSz="439003" rtl="0" eaLnBrk="1" latinLnBrk="0" hangingPunct="1">
        <a:defRPr sz="864" kern="1200">
          <a:solidFill>
            <a:schemeClr val="tx1"/>
          </a:solidFill>
          <a:latin typeface="+mn-lt"/>
          <a:ea typeface="+mn-ea"/>
          <a:cs typeface="+mn-cs"/>
        </a:defRPr>
      </a:lvl3pPr>
      <a:lvl4pPr marL="658505" algn="l" defTabSz="439003" rtl="0" eaLnBrk="1" latinLnBrk="0" hangingPunct="1">
        <a:defRPr sz="864" kern="1200">
          <a:solidFill>
            <a:schemeClr val="tx1"/>
          </a:solidFill>
          <a:latin typeface="+mn-lt"/>
          <a:ea typeface="+mn-ea"/>
          <a:cs typeface="+mn-cs"/>
        </a:defRPr>
      </a:lvl4pPr>
      <a:lvl5pPr marL="878007" algn="l" defTabSz="439003" rtl="0" eaLnBrk="1" latinLnBrk="0" hangingPunct="1">
        <a:defRPr sz="864" kern="1200">
          <a:solidFill>
            <a:schemeClr val="tx1"/>
          </a:solidFill>
          <a:latin typeface="+mn-lt"/>
          <a:ea typeface="+mn-ea"/>
          <a:cs typeface="+mn-cs"/>
        </a:defRPr>
      </a:lvl5pPr>
      <a:lvl6pPr marL="1097509" algn="l" defTabSz="439003" rtl="0" eaLnBrk="1" latinLnBrk="0" hangingPunct="1">
        <a:defRPr sz="864" kern="1200">
          <a:solidFill>
            <a:schemeClr val="tx1"/>
          </a:solidFill>
          <a:latin typeface="+mn-lt"/>
          <a:ea typeface="+mn-ea"/>
          <a:cs typeface="+mn-cs"/>
        </a:defRPr>
      </a:lvl6pPr>
      <a:lvl7pPr marL="1317010" algn="l" defTabSz="439003" rtl="0" eaLnBrk="1" latinLnBrk="0" hangingPunct="1">
        <a:defRPr sz="864" kern="1200">
          <a:solidFill>
            <a:schemeClr val="tx1"/>
          </a:solidFill>
          <a:latin typeface="+mn-lt"/>
          <a:ea typeface="+mn-ea"/>
          <a:cs typeface="+mn-cs"/>
        </a:defRPr>
      </a:lvl7pPr>
      <a:lvl8pPr marL="1536512" algn="l" defTabSz="439003" rtl="0" eaLnBrk="1" latinLnBrk="0" hangingPunct="1">
        <a:defRPr sz="864" kern="1200">
          <a:solidFill>
            <a:schemeClr val="tx1"/>
          </a:solidFill>
          <a:latin typeface="+mn-lt"/>
          <a:ea typeface="+mn-ea"/>
          <a:cs typeface="+mn-cs"/>
        </a:defRPr>
      </a:lvl8pPr>
      <a:lvl9pPr marL="1756014" algn="l" defTabSz="439003" rtl="0" eaLnBrk="1" latinLnBrk="0" hangingPunct="1">
        <a:defRPr sz="86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506">
          <p15:clr>
            <a:srgbClr val="F26B43"/>
          </p15:clr>
        </p15:guide>
        <p15:guide id="3" orient="horz" pos="1298">
          <p15:clr>
            <a:srgbClr val="F26B43"/>
          </p15:clr>
        </p15:guide>
        <p15:guide id="4" orient="horz" pos="527">
          <p15:clr>
            <a:srgbClr val="F26B43"/>
          </p15:clr>
        </p15:guide>
        <p15:guide id="5" pos="7129">
          <p15:clr>
            <a:srgbClr val="F26B43"/>
          </p15:clr>
        </p15:guide>
        <p15:guide id="6" orient="horz" pos="3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2A83414-4C24-FD22-62C9-2ED619B0B6D4}"/>
              </a:ext>
            </a:extLst>
          </p:cNvPr>
          <p:cNvGraphicFramePr>
            <a:graphicFrameLocks noChangeAspect="1"/>
          </p:cNvGraphicFramePr>
          <p:nvPr userDrawn="1">
            <p:custDataLst>
              <p:tags r:id="rId20"/>
            </p:custDataLst>
            <p:extLst>
              <p:ext uri="{D42A27DB-BD31-4B8C-83A1-F6EECF244321}">
                <p14:modId xmlns:p14="http://schemas.microsoft.com/office/powerpoint/2010/main" val="2812047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86" imgH="486" progId="TCLayout.ActiveDocument.1">
                  <p:embed/>
                </p:oleObj>
              </mc:Choice>
              <mc:Fallback>
                <p:oleObj name="think-cell Slide" r:id="rId21" imgW="486" imgH="486" progId="TCLayout.ActiveDocument.1">
                  <p:embed/>
                  <p:pic>
                    <p:nvPicPr>
                      <p:cNvPr id="2" name="think-cell data - do not delete" hidden="1">
                        <a:extLst>
                          <a:ext uri="{FF2B5EF4-FFF2-40B4-BE49-F238E27FC236}">
                            <a16:creationId xmlns:a16="http://schemas.microsoft.com/office/drawing/2014/main" id="{E2A83414-4C24-FD22-62C9-2ED619B0B6D4}"/>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813559" y="1484313"/>
            <a:ext cx="10719629" cy="4716462"/>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Rectangle 5">
            <a:extLst>
              <a:ext uri="{FF2B5EF4-FFF2-40B4-BE49-F238E27FC236}">
                <a16:creationId xmlns:a16="http://schemas.microsoft.com/office/drawing/2014/main" id="{C0421248-1D73-42F8-B050-A68427AEFEC1}"/>
              </a:ext>
            </a:extLst>
          </p:cNvPr>
          <p:cNvSpPr txBox="1"/>
          <p:nvPr/>
        </p:nvSpPr>
        <p:spPr>
          <a:xfrm>
            <a:off x="5498275" y="6381751"/>
            <a:ext cx="5737775" cy="432000"/>
          </a:xfrm>
          <a:prstGeom prst="rect">
            <a:avLst/>
          </a:prstGeom>
          <a:noFill/>
        </p:spPr>
        <p:txBody>
          <a:bodyPr wrap="square" rIns="0" rtlCol="0" anchor="b">
            <a:noAutofit/>
          </a:bodyPr>
          <a:lstStyle/>
          <a:p>
            <a:pPr algn="r"/>
            <a:endParaRPr lang="en-US" sz="1200" b="0">
              <a:solidFill>
                <a:schemeClr val="bg1">
                  <a:lumMod val="6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826FA5-6C51-4367-8174-BA405B5B6E5A}"/>
              </a:ext>
            </a:extLst>
          </p:cNvPr>
          <p:cNvSpPr>
            <a:spLocks noGrp="1"/>
          </p:cNvSpPr>
          <p:nvPr>
            <p:ph type="sldNum" sz="quarter" idx="4"/>
          </p:nvPr>
        </p:nvSpPr>
        <p:spPr>
          <a:xfrm>
            <a:off x="11424592" y="6381750"/>
            <a:ext cx="432446"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B468C484-443B-4B0A-828D-BB92BE3C34C2}" type="slidenum">
              <a:rPr lang="en-GB" smtClean="0"/>
              <a:t>‹#›</a:t>
            </a:fld>
            <a:endParaRPr lang="en-GB"/>
          </a:p>
        </p:txBody>
      </p:sp>
      <p:pic>
        <p:nvPicPr>
          <p:cNvPr id="10" name="Bilde 9">
            <a:extLst>
              <a:ext uri="{FF2B5EF4-FFF2-40B4-BE49-F238E27FC236}">
                <a16:creationId xmlns:a16="http://schemas.microsoft.com/office/drawing/2014/main" id="{EDB13C7C-15DD-D7A5-6C64-508DBC3599C0}"/>
              </a:ext>
            </a:extLst>
          </p:cNvPr>
          <p:cNvPicPr>
            <a:picLocks noChangeAspect="1"/>
          </p:cNvPicPr>
          <p:nvPr userDrawn="1"/>
        </p:nvPicPr>
        <p:blipFill>
          <a:blip r:embed="rId23"/>
          <a:stretch>
            <a:fillRect/>
          </a:stretch>
        </p:blipFill>
        <p:spPr>
          <a:xfrm>
            <a:off x="9194799" y="38775"/>
            <a:ext cx="2653897" cy="722136"/>
          </a:xfrm>
          <a:prstGeom prst="rect">
            <a:avLst/>
          </a:prstGeom>
        </p:spPr>
      </p:pic>
    </p:spTree>
    <p:extLst>
      <p:ext uri="{BB962C8B-B14F-4D97-AF65-F5344CB8AC3E}">
        <p14:creationId xmlns:p14="http://schemas.microsoft.com/office/powerpoint/2010/main" val="772301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Lst>
  <p:hf hdr="0" ftr="0" dt="0"/>
  <p:txStyles>
    <p:titleStyle>
      <a:lvl1pPr algn="l" defTabSz="914400" rtl="0" eaLnBrk="1" latinLnBrk="0" hangingPunct="1">
        <a:lnSpc>
          <a:spcPct val="90000"/>
        </a:lnSpc>
        <a:spcBef>
          <a:spcPct val="0"/>
        </a:spcBef>
        <a:buNone/>
        <a:defRPr lang="nb-NO" sz="2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0000" rtl="0" eaLnBrk="1" latinLnBrk="0" hangingPunct="1">
        <a:lnSpc>
          <a:spcPct val="90000"/>
        </a:lnSpc>
        <a:spcBef>
          <a:spcPts val="1000"/>
        </a:spcBef>
        <a:buFont typeface="Wingdings" panose="05000000000000000000" pitchFamily="2" charset="2"/>
        <a:buNone/>
        <a:defRPr lang="en-US" sz="1400" kern="1200" dirty="0">
          <a:solidFill>
            <a:schemeClr val="tx1"/>
          </a:solidFill>
          <a:latin typeface="Arial" panose="020B0604020202020204" pitchFamily="34" charset="0"/>
          <a:ea typeface="+mn-ea"/>
          <a:cs typeface="Arial" panose="020B0604020202020204" pitchFamily="34" charset="0"/>
        </a:defRPr>
      </a:lvl1pPr>
      <a:lvl2pPr marL="361950" indent="-180975" algn="l" defTabSz="180000" rtl="0" eaLnBrk="1" latinLnBrk="0" hangingPunct="1">
        <a:lnSpc>
          <a:spcPct val="90000"/>
        </a:lnSpc>
        <a:spcBef>
          <a:spcPts val="500"/>
        </a:spcBef>
        <a:buFont typeface="Wingdings" panose="05000000000000000000" pitchFamily="2" charset="2"/>
        <a:buChar char="§"/>
        <a:tabLst/>
        <a:defRPr lang="en-US" sz="1400" kern="1200" dirty="0">
          <a:solidFill>
            <a:schemeClr val="tx1"/>
          </a:solidFill>
          <a:latin typeface="Arial" panose="020B0604020202020204" pitchFamily="34" charset="0"/>
          <a:ea typeface="+mn-ea"/>
          <a:cs typeface="Arial" panose="020B0604020202020204" pitchFamily="34" charset="0"/>
        </a:defRPr>
      </a:lvl2pPr>
      <a:lvl3pPr marL="534988" indent="-173038"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715963" indent="-180975"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4pPr>
      <a:lvl5pPr marL="898525" indent="-182563" algn="l" defTabSz="180000" rtl="0" eaLnBrk="1" latinLnBrk="0" hangingPunct="1">
        <a:lnSpc>
          <a:spcPct val="90000"/>
        </a:lnSpc>
        <a:spcBef>
          <a:spcPts val="500"/>
        </a:spcBef>
        <a:buFont typeface="Wingdings" panose="05000000000000000000" pitchFamily="2" charset="2"/>
        <a:buChar char="§"/>
        <a:defRPr lang="nb-NO" sz="14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913">
          <p15:clr>
            <a:srgbClr val="F26B43"/>
          </p15:clr>
        </p15:guide>
        <p15:guide id="14" pos="506">
          <p15:clr>
            <a:srgbClr val="000000"/>
          </p15:clr>
        </p15:guide>
        <p15:guide id="15" pos="7265">
          <p15:clr>
            <a:srgbClr val="000000"/>
          </p15:clr>
        </p15:guide>
        <p15:guide id="17" orient="horz" pos="527">
          <p15:clr>
            <a:srgbClr val="547EBF"/>
          </p15:clr>
        </p15:guide>
        <p15:guide id="19" orient="horz" pos="3906">
          <p15:clr>
            <a:srgbClr val="547EBF"/>
          </p15:clr>
        </p15:guide>
        <p15:guide id="20" orient="horz" pos="2432">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3559" y="1484313"/>
            <a:ext cx="10719629" cy="4716462"/>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Rectangle 5">
            <a:extLst>
              <a:ext uri="{FF2B5EF4-FFF2-40B4-BE49-F238E27FC236}">
                <a16:creationId xmlns:a16="http://schemas.microsoft.com/office/drawing/2014/main" id="{C0421248-1D73-42F8-B050-A68427AEFEC1}"/>
              </a:ext>
            </a:extLst>
          </p:cNvPr>
          <p:cNvSpPr txBox="1"/>
          <p:nvPr/>
        </p:nvSpPr>
        <p:spPr>
          <a:xfrm>
            <a:off x="5498275" y="6381751"/>
            <a:ext cx="5737775" cy="432000"/>
          </a:xfrm>
          <a:prstGeom prst="rect">
            <a:avLst/>
          </a:prstGeom>
          <a:noFill/>
        </p:spPr>
        <p:txBody>
          <a:bodyPr wrap="square" rIns="0" rtlCol="0" anchor="b">
            <a:noAutofit/>
          </a:bodyPr>
          <a:lstStyle/>
          <a:p>
            <a:pPr algn="r"/>
            <a:endParaRPr lang="en-US" sz="1200" b="0">
              <a:solidFill>
                <a:schemeClr val="bg1">
                  <a:lumMod val="6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826FA5-6C51-4367-8174-BA405B5B6E5A}"/>
              </a:ext>
            </a:extLst>
          </p:cNvPr>
          <p:cNvSpPr>
            <a:spLocks noGrp="1"/>
          </p:cNvSpPr>
          <p:nvPr>
            <p:ph type="sldNum" sz="quarter" idx="4"/>
          </p:nvPr>
        </p:nvSpPr>
        <p:spPr>
          <a:xfrm>
            <a:off x="11424592" y="6381750"/>
            <a:ext cx="432446" cy="432000"/>
          </a:xfrm>
          <a:prstGeom prst="rect">
            <a:avLst/>
          </a:prstGeom>
        </p:spPr>
        <p:txBody>
          <a:bodyPr vert="horz" lIns="91440" tIns="45720" rIns="91440" bIns="45720" rtlCol="0" anchor="b"/>
          <a:lstStyle>
            <a:lvl1pPr algn="r">
              <a:defRPr sz="1200">
                <a:solidFill>
                  <a:schemeClr val="tx1">
                    <a:tint val="75000"/>
                  </a:schemeClr>
                </a:solidFill>
              </a:defRPr>
            </a:lvl1pPr>
          </a:lstStyle>
          <a:p>
            <a:fld id="{B468C484-443B-4B0A-828D-BB92BE3C34C2}" type="slidenum">
              <a:rPr lang="en-GB" smtClean="0"/>
              <a:t>‹#›</a:t>
            </a:fld>
            <a:endParaRPr lang="en-GB"/>
          </a:p>
        </p:txBody>
      </p:sp>
      <p:pic>
        <p:nvPicPr>
          <p:cNvPr id="10" name="Bilde 9">
            <a:extLst>
              <a:ext uri="{FF2B5EF4-FFF2-40B4-BE49-F238E27FC236}">
                <a16:creationId xmlns:a16="http://schemas.microsoft.com/office/drawing/2014/main" id="{EDB13C7C-15DD-D7A5-6C64-508DBC3599C0}"/>
              </a:ext>
            </a:extLst>
          </p:cNvPr>
          <p:cNvPicPr>
            <a:picLocks noChangeAspect="1"/>
          </p:cNvPicPr>
          <p:nvPr userDrawn="1"/>
        </p:nvPicPr>
        <p:blipFill>
          <a:blip r:embed="rId20"/>
          <a:stretch>
            <a:fillRect/>
          </a:stretch>
        </p:blipFill>
        <p:spPr>
          <a:xfrm>
            <a:off x="9194799" y="38775"/>
            <a:ext cx="2653897" cy="722136"/>
          </a:xfrm>
          <a:prstGeom prst="rect">
            <a:avLst/>
          </a:prstGeom>
        </p:spPr>
      </p:pic>
    </p:spTree>
    <p:extLst>
      <p:ext uri="{BB962C8B-B14F-4D97-AF65-F5344CB8AC3E}">
        <p14:creationId xmlns:p14="http://schemas.microsoft.com/office/powerpoint/2010/main" val="286984765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Lst>
  <p:hf hdr="0" ftr="0" dt="0"/>
  <p:txStyles>
    <p:titleStyle>
      <a:lvl1pPr algn="l" defTabSz="914400" rtl="0" eaLnBrk="1" latinLnBrk="0" hangingPunct="1">
        <a:lnSpc>
          <a:spcPct val="90000"/>
        </a:lnSpc>
        <a:spcBef>
          <a:spcPct val="0"/>
        </a:spcBef>
        <a:buNone/>
        <a:defRPr lang="nb-NO" sz="2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0000" rtl="0" eaLnBrk="1" latinLnBrk="0" hangingPunct="1">
        <a:lnSpc>
          <a:spcPct val="90000"/>
        </a:lnSpc>
        <a:spcBef>
          <a:spcPts val="1000"/>
        </a:spcBef>
        <a:buFont typeface="Wingdings" panose="05000000000000000000" pitchFamily="2" charset="2"/>
        <a:buNone/>
        <a:defRPr lang="en-US" sz="1400" kern="1200" dirty="0">
          <a:solidFill>
            <a:schemeClr val="tx1"/>
          </a:solidFill>
          <a:latin typeface="Arial" panose="020B0604020202020204" pitchFamily="34" charset="0"/>
          <a:ea typeface="+mn-ea"/>
          <a:cs typeface="Arial" panose="020B0604020202020204" pitchFamily="34" charset="0"/>
        </a:defRPr>
      </a:lvl1pPr>
      <a:lvl2pPr marL="361950" indent="-180975" algn="l" defTabSz="180000" rtl="0" eaLnBrk="1" latinLnBrk="0" hangingPunct="1">
        <a:lnSpc>
          <a:spcPct val="90000"/>
        </a:lnSpc>
        <a:spcBef>
          <a:spcPts val="500"/>
        </a:spcBef>
        <a:buFont typeface="Wingdings" panose="05000000000000000000" pitchFamily="2" charset="2"/>
        <a:buChar char="§"/>
        <a:tabLst/>
        <a:defRPr lang="en-US" sz="1400" kern="1200" dirty="0">
          <a:solidFill>
            <a:schemeClr val="tx1"/>
          </a:solidFill>
          <a:latin typeface="Arial" panose="020B0604020202020204" pitchFamily="34" charset="0"/>
          <a:ea typeface="+mn-ea"/>
          <a:cs typeface="Arial" panose="020B0604020202020204" pitchFamily="34" charset="0"/>
        </a:defRPr>
      </a:lvl2pPr>
      <a:lvl3pPr marL="534988" indent="-173038"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715963" indent="-180975"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4pPr>
      <a:lvl5pPr marL="898525" indent="-182563" algn="l" defTabSz="180000" rtl="0" eaLnBrk="1" latinLnBrk="0" hangingPunct="1">
        <a:lnSpc>
          <a:spcPct val="90000"/>
        </a:lnSpc>
        <a:spcBef>
          <a:spcPts val="500"/>
        </a:spcBef>
        <a:buFont typeface="Wingdings" panose="05000000000000000000" pitchFamily="2" charset="2"/>
        <a:buChar char="§"/>
        <a:defRPr lang="nb-NO" sz="14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913">
          <p15:clr>
            <a:srgbClr val="F26B43"/>
          </p15:clr>
        </p15:guide>
        <p15:guide id="14" pos="506">
          <p15:clr>
            <a:srgbClr val="000000"/>
          </p15:clr>
        </p15:guide>
        <p15:guide id="15" pos="7265">
          <p15:clr>
            <a:srgbClr val="000000"/>
          </p15:clr>
        </p15:guide>
        <p15:guide id="17" orient="horz" pos="527">
          <p15:clr>
            <a:srgbClr val="547EBF"/>
          </p15:clr>
        </p15:guide>
        <p15:guide id="19" orient="horz" pos="3906">
          <p15:clr>
            <a:srgbClr val="547EBF"/>
          </p15:clr>
        </p15:guide>
        <p15:guide id="20" orient="horz" pos="2432">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1.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8.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2.xml"/><Relationship Id="rId1" Type="http://schemas.openxmlformats.org/officeDocument/2006/relationships/tags" Target="../tags/tag18.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7.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2" Type="http://schemas.openxmlformats.org/officeDocument/2006/relationships/hyperlink" Target="mailto:analyse.support@nho.no" TargetMode="Externa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7.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7.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ED99_48208171.xml"/><Relationship Id="rId2" Type="http://schemas.openxmlformats.org/officeDocument/2006/relationships/slideLayout" Target="../slideLayouts/slideLayout27.xml"/><Relationship Id="rId1" Type="http://schemas.openxmlformats.org/officeDocument/2006/relationships/tags" Target="../tags/tag2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tags" Target="../tags/tag2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2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hyperlink" Target="https://www.statnett.no/for-aktorer-i-kraftbransjen/nettkapasitet-til-produksjon-og-forbruk/slik-fungerer-tilknytningsprosessen/" TargetMode="Externa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2.xml"/><Relationship Id="rId7" Type="http://schemas.openxmlformats.org/officeDocument/2006/relationships/image" Target="../media/image2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notesSlide" Target="../notesSlides/notesSlide6.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7E1FD7BA-398D-9A17-B124-1F223F2B8B1C}"/>
              </a:ext>
            </a:extLst>
          </p:cNvPr>
          <p:cNvSpPr>
            <a:spLocks noGrp="1"/>
          </p:cNvSpPr>
          <p:nvPr>
            <p:ph type="sldNum" sz="quarter" idx="10"/>
          </p:nvPr>
        </p:nvSpPr>
        <p:spPr/>
        <p:txBody>
          <a:bodyPr/>
          <a:lstStyle/>
          <a:p>
            <a:fld id="{B468C484-443B-4B0A-828D-BB92BE3C34C2}" type="slidenum">
              <a:rPr lang="en-GB" smtClean="0"/>
              <a:t>1</a:t>
            </a:fld>
            <a:endParaRPr lang="en-GB"/>
          </a:p>
        </p:txBody>
      </p:sp>
      <p:pic>
        <p:nvPicPr>
          <p:cNvPr id="6" name="Picture 5" descr="A person sitting on a hill looking at the ocean&#10;&#10;Description automatically generated">
            <a:extLst>
              <a:ext uri="{FF2B5EF4-FFF2-40B4-BE49-F238E27FC236}">
                <a16:creationId xmlns:a16="http://schemas.microsoft.com/office/drawing/2014/main" id="{4513E701-CB3F-1A04-EA1F-CE67616C9280}"/>
              </a:ext>
            </a:extLst>
          </p:cNvPr>
          <p:cNvPicPr>
            <a:picLocks noChangeAspect="1"/>
          </p:cNvPicPr>
          <p:nvPr/>
        </p:nvPicPr>
        <p:blipFill rotWithShape="1">
          <a:blip r:embed="rId3">
            <a:extLst>
              <a:ext uri="{28A0092B-C50C-407E-A947-70E740481C1C}">
                <a14:useLocalDpi xmlns:a14="http://schemas.microsoft.com/office/drawing/2010/main" val="0"/>
              </a:ext>
            </a:extLst>
          </a:blip>
          <a:srcRect t="12245" b="3379"/>
          <a:stretch/>
        </p:blipFill>
        <p:spPr>
          <a:xfrm>
            <a:off x="0" y="0"/>
            <a:ext cx="12192000" cy="6858000"/>
          </a:xfrm>
          <a:prstGeom prst="rect">
            <a:avLst/>
          </a:prstGeom>
        </p:spPr>
      </p:pic>
      <p:sp>
        <p:nvSpPr>
          <p:cNvPr id="7" name="TextBox 6">
            <a:extLst>
              <a:ext uri="{FF2B5EF4-FFF2-40B4-BE49-F238E27FC236}">
                <a16:creationId xmlns:a16="http://schemas.microsoft.com/office/drawing/2014/main" id="{44A19316-73A1-6EC3-2273-F96D49FB0BC5}"/>
              </a:ext>
            </a:extLst>
          </p:cNvPr>
          <p:cNvSpPr txBox="1"/>
          <p:nvPr/>
        </p:nvSpPr>
        <p:spPr>
          <a:xfrm>
            <a:off x="9221492" y="-1642820"/>
            <a:ext cx="0" cy="0"/>
          </a:xfrm>
          <a:prstGeom prst="rect">
            <a:avLst/>
          </a:prstGeom>
          <a:noFill/>
        </p:spPr>
        <p:txBody>
          <a:bodyPr wrap="none" rtlCol="0">
            <a:noAutofit/>
          </a:bodyPr>
          <a:lstStyle/>
          <a:p>
            <a:pPr algn="l"/>
            <a:endParaRPr lang="en-NO" sz="1400" err="1"/>
          </a:p>
        </p:txBody>
      </p:sp>
      <p:sp>
        <p:nvSpPr>
          <p:cNvPr id="19" name="Rectangle 18">
            <a:extLst>
              <a:ext uri="{FF2B5EF4-FFF2-40B4-BE49-F238E27FC236}">
                <a16:creationId xmlns:a16="http://schemas.microsoft.com/office/drawing/2014/main" id="{3D87BB92-B677-8962-8678-960C2FADC03B}"/>
              </a:ext>
            </a:extLst>
          </p:cNvPr>
          <p:cNvSpPr/>
          <p:nvPr/>
        </p:nvSpPr>
        <p:spPr>
          <a:xfrm>
            <a:off x="0" y="0"/>
            <a:ext cx="12192000" cy="6879059"/>
          </a:xfrm>
          <a:prstGeom prst="rect">
            <a:avLst/>
          </a:prstGeom>
          <a:gradFill>
            <a:gsLst>
              <a:gs pos="0">
                <a:schemeClr val="tx2">
                  <a:alpha val="0"/>
                </a:schemeClr>
              </a:gs>
              <a:gs pos="100000">
                <a:schemeClr val="tx2">
                  <a:alpha val="60021"/>
                </a:schemeClr>
              </a:gs>
            </a:gsLst>
            <a:lin ang="5400000" scaled="1"/>
          </a:gradFill>
          <a:ln w="12700">
            <a:solidFill>
              <a:schemeClr val="accent1"/>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O" sz="1400" err="1">
              <a:solidFill>
                <a:schemeClr val="tx1"/>
              </a:solidFill>
            </a:endParaRPr>
          </a:p>
        </p:txBody>
      </p:sp>
      <p:sp>
        <p:nvSpPr>
          <p:cNvPr id="11" name="TextBox 10">
            <a:extLst>
              <a:ext uri="{FF2B5EF4-FFF2-40B4-BE49-F238E27FC236}">
                <a16:creationId xmlns:a16="http://schemas.microsoft.com/office/drawing/2014/main" id="{C4FC18F7-649B-1E68-F5AE-D36784735B65}"/>
              </a:ext>
            </a:extLst>
          </p:cNvPr>
          <p:cNvSpPr txBox="1"/>
          <p:nvPr/>
        </p:nvSpPr>
        <p:spPr>
          <a:xfrm>
            <a:off x="3149388" y="2317390"/>
            <a:ext cx="6595820" cy="1011264"/>
          </a:xfrm>
          <a:prstGeom prst="rect">
            <a:avLst/>
          </a:prstGeom>
          <a:noFill/>
        </p:spPr>
        <p:txBody>
          <a:bodyPr wrap="square" rtlCol="0">
            <a:noAutofit/>
          </a:bodyPr>
          <a:lstStyle/>
          <a:p>
            <a:pPr algn="l"/>
            <a:r>
              <a:rPr lang="en-NO" sz="8600" b="1">
                <a:solidFill>
                  <a:schemeClr val="bg1"/>
                </a:solidFill>
                <a:latin typeface="Arial" panose="020B0604020202020204" pitchFamily="34" charset="0"/>
                <a:cs typeface="Arial" panose="020B0604020202020204" pitchFamily="34" charset="0"/>
              </a:rPr>
              <a:t>Kraftløftet</a:t>
            </a:r>
          </a:p>
        </p:txBody>
      </p:sp>
      <p:grpSp>
        <p:nvGrpSpPr>
          <p:cNvPr id="22" name="Group 21">
            <a:extLst>
              <a:ext uri="{FF2B5EF4-FFF2-40B4-BE49-F238E27FC236}">
                <a16:creationId xmlns:a16="http://schemas.microsoft.com/office/drawing/2014/main" id="{F12578FE-2BBD-6789-D31E-1C9EEFEE7369}"/>
              </a:ext>
            </a:extLst>
          </p:cNvPr>
          <p:cNvGrpSpPr/>
          <p:nvPr/>
        </p:nvGrpSpPr>
        <p:grpSpPr>
          <a:xfrm>
            <a:off x="2726949" y="3429000"/>
            <a:ext cx="5771288" cy="1620518"/>
            <a:chOff x="2726949" y="3429000"/>
            <a:chExt cx="5771288" cy="1620518"/>
          </a:xfrm>
        </p:grpSpPr>
        <p:pic>
          <p:nvPicPr>
            <p:cNvPr id="13" name="Picture 12">
              <a:extLst>
                <a:ext uri="{FF2B5EF4-FFF2-40B4-BE49-F238E27FC236}">
                  <a16:creationId xmlns:a16="http://schemas.microsoft.com/office/drawing/2014/main" id="{0326F09A-6E6F-C0E9-49B3-533E80334B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26949" y="3429000"/>
              <a:ext cx="3875329" cy="1620518"/>
            </a:xfrm>
            <a:prstGeom prst="rect">
              <a:avLst/>
            </a:prstGeom>
          </p:spPr>
        </p:pic>
        <p:cxnSp>
          <p:nvCxnSpPr>
            <p:cNvPr id="15" name="Straight Connector 14">
              <a:extLst>
                <a:ext uri="{FF2B5EF4-FFF2-40B4-BE49-F238E27FC236}">
                  <a16:creationId xmlns:a16="http://schemas.microsoft.com/office/drawing/2014/main" id="{AFDA78BD-DD2A-BCCE-398E-F0C0243EAFCB}"/>
                </a:ext>
              </a:extLst>
            </p:cNvPr>
            <p:cNvCxnSpPr>
              <a:cxnSpLocks/>
            </p:cNvCxnSpPr>
            <p:nvPr/>
          </p:nvCxnSpPr>
          <p:spPr bwMode="auto">
            <a:xfrm>
              <a:off x="6369805" y="4006969"/>
              <a:ext cx="0" cy="426020"/>
            </a:xfrm>
            <a:prstGeom prst="line">
              <a:avLst/>
            </a:prstGeom>
            <a:ln w="12700">
              <a:solidFill>
                <a:schemeClr val="bg1"/>
              </a:solidFill>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8" name="Picture 17" descr="A white letter on a black background&#10;&#10;Description automatically generated">
              <a:extLst>
                <a:ext uri="{FF2B5EF4-FFF2-40B4-BE49-F238E27FC236}">
                  <a16:creationId xmlns:a16="http://schemas.microsoft.com/office/drawing/2014/main" id="{2D06B740-E628-AC4C-31C0-4482A3010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434" y="4006969"/>
              <a:ext cx="1797803" cy="426020"/>
            </a:xfrm>
            <a:prstGeom prst="rect">
              <a:avLst/>
            </a:prstGeom>
          </p:spPr>
        </p:pic>
      </p:grpSp>
      <p:sp>
        <p:nvSpPr>
          <p:cNvPr id="20" name="TextBox 19">
            <a:extLst>
              <a:ext uri="{FF2B5EF4-FFF2-40B4-BE49-F238E27FC236}">
                <a16:creationId xmlns:a16="http://schemas.microsoft.com/office/drawing/2014/main" id="{ACE19C47-8104-C33E-83A4-AFE90330DA1D}"/>
              </a:ext>
            </a:extLst>
          </p:cNvPr>
          <p:cNvSpPr txBox="1"/>
          <p:nvPr/>
        </p:nvSpPr>
        <p:spPr>
          <a:xfrm>
            <a:off x="7733654" y="-1658319"/>
            <a:ext cx="0" cy="0"/>
          </a:xfrm>
          <a:prstGeom prst="rect">
            <a:avLst/>
          </a:prstGeom>
          <a:noFill/>
        </p:spPr>
        <p:txBody>
          <a:bodyPr wrap="none" rtlCol="0">
            <a:noAutofit/>
          </a:bodyPr>
          <a:lstStyle/>
          <a:p>
            <a:pPr algn="l"/>
            <a:endParaRPr lang="en-NO" sz="1400" err="1"/>
          </a:p>
        </p:txBody>
      </p:sp>
    </p:spTree>
    <p:extLst>
      <p:ext uri="{BB962C8B-B14F-4D97-AF65-F5344CB8AC3E}">
        <p14:creationId xmlns:p14="http://schemas.microsoft.com/office/powerpoint/2010/main" val="130912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0E81-40C6-348E-C1E1-37EE24176425}"/>
              </a:ext>
            </a:extLst>
          </p:cNvPr>
          <p:cNvSpPr>
            <a:spLocks noGrp="1"/>
          </p:cNvSpPr>
          <p:nvPr>
            <p:ph type="title"/>
          </p:nvPr>
        </p:nvSpPr>
        <p:spPr>
          <a:xfrm>
            <a:off x="807977" y="844517"/>
            <a:ext cx="10146047" cy="775597"/>
          </a:xfrm>
        </p:spPr>
        <p:txBody>
          <a:bodyPr/>
          <a:lstStyle/>
          <a:p>
            <a:r>
              <a:rPr lang="nb-NO" dirty="0"/>
              <a:t>LO og NHOs digitale </a:t>
            </a:r>
            <a:r>
              <a:rPr lang="nb-NO" dirty="0" err="1"/>
              <a:t>kraftkart</a:t>
            </a:r>
            <a:r>
              <a:rPr lang="nb-NO" dirty="0"/>
              <a:t> kombinerer tre offentlig tilgjengelige datakilder</a:t>
            </a:r>
          </a:p>
        </p:txBody>
      </p:sp>
      <p:sp>
        <p:nvSpPr>
          <p:cNvPr id="3" name="Text Placeholder 2">
            <a:extLst>
              <a:ext uri="{FF2B5EF4-FFF2-40B4-BE49-F238E27FC236}">
                <a16:creationId xmlns:a16="http://schemas.microsoft.com/office/drawing/2014/main" id="{40CA6FB7-35E0-B0F6-4294-73C573B86F2A}"/>
              </a:ext>
            </a:extLst>
          </p:cNvPr>
          <p:cNvSpPr>
            <a:spLocks noGrp="1"/>
          </p:cNvSpPr>
          <p:nvPr>
            <p:ph type="body" sz="quarter" idx="12"/>
          </p:nvPr>
        </p:nvSpPr>
        <p:spPr/>
        <p:txBody>
          <a:bodyPr/>
          <a:lstStyle/>
          <a:p>
            <a:r>
              <a:rPr lang="nb-NO"/>
              <a:t>Datakilder</a:t>
            </a:r>
          </a:p>
        </p:txBody>
      </p:sp>
      <p:sp>
        <p:nvSpPr>
          <p:cNvPr id="4" name="Text Placeholder 3">
            <a:extLst>
              <a:ext uri="{FF2B5EF4-FFF2-40B4-BE49-F238E27FC236}">
                <a16:creationId xmlns:a16="http://schemas.microsoft.com/office/drawing/2014/main" id="{B2A2197E-CE44-1029-21F0-3B63451755FC}"/>
              </a:ext>
            </a:extLst>
          </p:cNvPr>
          <p:cNvSpPr>
            <a:spLocks noGrp="1"/>
          </p:cNvSpPr>
          <p:nvPr>
            <p:ph type="body" sz="quarter" idx="14"/>
          </p:nvPr>
        </p:nvSpPr>
        <p:spPr>
          <a:xfrm>
            <a:off x="830168" y="3021496"/>
            <a:ext cx="3091726" cy="2991988"/>
          </a:xfrm>
        </p:spPr>
        <p:txBody>
          <a:bodyPr/>
          <a:lstStyle/>
          <a:p>
            <a:r>
              <a:rPr lang="nb-NO"/>
              <a:t>Vi henter det </a:t>
            </a:r>
            <a:r>
              <a:rPr lang="nb-NO" b="1"/>
              <a:t>fylkesfordelte strømforbruket fra SSB</a:t>
            </a:r>
            <a:r>
              <a:rPr lang="nb-NO"/>
              <a:t>, sist oppdatert med tall til og med 2023. Vi antar likt forbruk videre fremover. </a:t>
            </a:r>
          </a:p>
          <a:p>
            <a:r>
              <a:rPr lang="nb-NO"/>
              <a:t>Det er lagt til et tillegg per fylke for </a:t>
            </a:r>
            <a:r>
              <a:rPr lang="nb-NO" err="1"/>
              <a:t>nettap</a:t>
            </a:r>
            <a:r>
              <a:rPr lang="nb-NO"/>
              <a:t>. Tillegget er basert på nasjonale tall. </a:t>
            </a:r>
          </a:p>
        </p:txBody>
      </p:sp>
      <p:sp>
        <p:nvSpPr>
          <p:cNvPr id="5" name="Text Placeholder 4">
            <a:extLst>
              <a:ext uri="{FF2B5EF4-FFF2-40B4-BE49-F238E27FC236}">
                <a16:creationId xmlns:a16="http://schemas.microsoft.com/office/drawing/2014/main" id="{F8407081-977F-845C-C170-B8355701B789}"/>
              </a:ext>
            </a:extLst>
          </p:cNvPr>
          <p:cNvSpPr>
            <a:spLocks noGrp="1"/>
          </p:cNvSpPr>
          <p:nvPr>
            <p:ph type="body" sz="quarter" idx="15"/>
          </p:nvPr>
        </p:nvSpPr>
        <p:spPr>
          <a:xfrm>
            <a:off x="8100982" y="3021494"/>
            <a:ext cx="3216306" cy="2991990"/>
          </a:xfrm>
        </p:spPr>
        <p:txBody>
          <a:bodyPr/>
          <a:lstStyle/>
          <a:p>
            <a:r>
              <a:rPr lang="nb-NO"/>
              <a:t>Statnett har alle </a:t>
            </a:r>
            <a:r>
              <a:rPr lang="nb-NO" b="1"/>
              <a:t>tilknytningssaker for nytt forbruk og ny produksjon</a:t>
            </a:r>
            <a:r>
              <a:rPr lang="nb-NO"/>
              <a:t>. Vi har inkludert de reserverte og tilknyttede sakene. </a:t>
            </a:r>
          </a:p>
          <a:p>
            <a:r>
              <a:rPr lang="nb-NO"/>
              <a:t>Statnett oppgir effekt i </a:t>
            </a:r>
            <a:r>
              <a:rPr lang="nb-NO" err="1"/>
              <a:t>megawatt</a:t>
            </a:r>
            <a:r>
              <a:rPr lang="nb-NO"/>
              <a:t> (MW) for sakene. Vi har regnet om dette til årlig forbruk i </a:t>
            </a:r>
            <a:r>
              <a:rPr lang="nb-NO" err="1"/>
              <a:t>terawatttimer</a:t>
            </a:r>
            <a:r>
              <a:rPr lang="nb-NO"/>
              <a:t> (</a:t>
            </a:r>
            <a:r>
              <a:rPr lang="nb-NO" err="1"/>
              <a:t>TWh</a:t>
            </a:r>
            <a:r>
              <a:rPr lang="nb-NO"/>
              <a:t>) basert på anslag fra </a:t>
            </a:r>
            <a:r>
              <a:rPr lang="nb-NO" err="1"/>
              <a:t>Thema</a:t>
            </a:r>
            <a:r>
              <a:rPr lang="nb-NO"/>
              <a:t> </a:t>
            </a:r>
            <a:r>
              <a:rPr lang="nb-NO" err="1"/>
              <a:t>Consulting</a:t>
            </a:r>
            <a:r>
              <a:rPr lang="nb-NO"/>
              <a:t> og dialog med aktører i bransjene.</a:t>
            </a:r>
          </a:p>
          <a:p>
            <a:r>
              <a:rPr lang="nb-NO"/>
              <a:t>Vi har ikke inkludert offshore vind i denne presentasjonen.</a:t>
            </a:r>
          </a:p>
        </p:txBody>
      </p:sp>
      <p:sp>
        <p:nvSpPr>
          <p:cNvPr id="6" name="Text Placeholder 5">
            <a:extLst>
              <a:ext uri="{FF2B5EF4-FFF2-40B4-BE49-F238E27FC236}">
                <a16:creationId xmlns:a16="http://schemas.microsoft.com/office/drawing/2014/main" id="{F9A67051-306E-81E9-BE9F-2DDCACF96A11}"/>
              </a:ext>
            </a:extLst>
          </p:cNvPr>
          <p:cNvSpPr>
            <a:spLocks noGrp="1"/>
          </p:cNvSpPr>
          <p:nvPr>
            <p:ph type="body" sz="quarter" idx="16"/>
          </p:nvPr>
        </p:nvSpPr>
        <p:spPr>
          <a:xfrm>
            <a:off x="4411453" y="3021494"/>
            <a:ext cx="3216306" cy="2991989"/>
          </a:xfrm>
        </p:spPr>
        <p:txBody>
          <a:bodyPr/>
          <a:lstStyle/>
          <a:p>
            <a:r>
              <a:rPr lang="nb-NO"/>
              <a:t>Fra NVE har vi hentet </a:t>
            </a:r>
            <a:r>
              <a:rPr lang="nb-NO" b="1"/>
              <a:t>årlig normalproduksjon</a:t>
            </a:r>
            <a:r>
              <a:rPr lang="nb-NO"/>
              <a:t> fra vann-, vind-, termisk og solkraft. </a:t>
            </a:r>
          </a:p>
          <a:p>
            <a:r>
              <a:rPr lang="nb-NO"/>
              <a:t>Vann-, vind- og termisk kraft har tall fra 2023, mens solkraft er tall fra april 2024. </a:t>
            </a:r>
          </a:p>
        </p:txBody>
      </p:sp>
      <p:pic>
        <p:nvPicPr>
          <p:cNvPr id="7" name="Picture Placeholder 19">
            <a:extLst>
              <a:ext uri="{FF2B5EF4-FFF2-40B4-BE49-F238E27FC236}">
                <a16:creationId xmlns:a16="http://schemas.microsoft.com/office/drawing/2014/main" id="{37D5C563-2230-EB4D-EBD8-8C8C5483000C}"/>
              </a:ext>
            </a:extLst>
          </p:cNvPr>
          <p:cNvPicPr>
            <a:picLocks noChangeAspect="1"/>
          </p:cNvPicPr>
          <p:nvPr/>
        </p:nvPicPr>
        <p:blipFill rotWithShape="1">
          <a:blip r:embed="rId2"/>
          <a:srcRect t="-1835" b="-18067"/>
          <a:stretch/>
        </p:blipFill>
        <p:spPr>
          <a:xfrm>
            <a:off x="972957" y="2060576"/>
            <a:ext cx="2667000" cy="775597"/>
          </a:xfrm>
          <a:prstGeom prst="rect">
            <a:avLst/>
          </a:prstGeom>
        </p:spPr>
      </p:pic>
      <p:pic>
        <p:nvPicPr>
          <p:cNvPr id="8" name="Picture 7">
            <a:extLst>
              <a:ext uri="{FF2B5EF4-FFF2-40B4-BE49-F238E27FC236}">
                <a16:creationId xmlns:a16="http://schemas.microsoft.com/office/drawing/2014/main" id="{C1E921A6-EB7D-D632-071A-DB3042C4B4FF}"/>
              </a:ext>
            </a:extLst>
          </p:cNvPr>
          <p:cNvPicPr>
            <a:picLocks noChangeAspect="1"/>
          </p:cNvPicPr>
          <p:nvPr/>
        </p:nvPicPr>
        <p:blipFill>
          <a:blip r:embed="rId3"/>
          <a:stretch>
            <a:fillRect/>
          </a:stretch>
        </p:blipFill>
        <p:spPr>
          <a:xfrm>
            <a:off x="5710072" y="2060576"/>
            <a:ext cx="648224" cy="642867"/>
          </a:xfrm>
          <a:prstGeom prst="rect">
            <a:avLst/>
          </a:prstGeom>
        </p:spPr>
      </p:pic>
      <p:pic>
        <p:nvPicPr>
          <p:cNvPr id="9" name="Picture 8">
            <a:extLst>
              <a:ext uri="{FF2B5EF4-FFF2-40B4-BE49-F238E27FC236}">
                <a16:creationId xmlns:a16="http://schemas.microsoft.com/office/drawing/2014/main" id="{9281C666-A076-E6BE-25C3-C1E1CA65A279}"/>
              </a:ext>
            </a:extLst>
          </p:cNvPr>
          <p:cNvPicPr>
            <a:picLocks noChangeAspect="1"/>
          </p:cNvPicPr>
          <p:nvPr/>
        </p:nvPicPr>
        <p:blipFill>
          <a:blip r:embed="rId4"/>
          <a:stretch>
            <a:fillRect/>
          </a:stretch>
        </p:blipFill>
        <p:spPr>
          <a:xfrm>
            <a:off x="8287024" y="1999352"/>
            <a:ext cx="2667000" cy="765313"/>
          </a:xfrm>
          <a:prstGeom prst="rect">
            <a:avLst/>
          </a:prstGeom>
        </p:spPr>
      </p:pic>
    </p:spTree>
    <p:extLst>
      <p:ext uri="{BB962C8B-B14F-4D97-AF65-F5344CB8AC3E}">
        <p14:creationId xmlns:p14="http://schemas.microsoft.com/office/powerpoint/2010/main" val="10451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5D7C-8450-A13A-6C8A-09A1E6382AE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F7A86D6-5CB8-4223-4A4D-3A5D2243E33B}"/>
              </a:ext>
            </a:extLst>
          </p:cNvPr>
          <p:cNvSpPr>
            <a:spLocks noGrp="1"/>
          </p:cNvSpPr>
          <p:nvPr>
            <p:ph type="body" sz="quarter" idx="12"/>
          </p:nvPr>
        </p:nvSpPr>
        <p:spPr/>
        <p:txBody>
          <a:bodyPr/>
          <a:lstStyle/>
          <a:p>
            <a:r>
              <a:rPr lang="nb-NO">
                <a:solidFill>
                  <a:schemeClr val="accent3"/>
                </a:solidFill>
              </a:rPr>
              <a:t>Eksisterende</a:t>
            </a:r>
            <a:r>
              <a:rPr lang="nb-NO"/>
              <a:t> </a:t>
            </a:r>
            <a:r>
              <a:rPr lang="nb-NO">
                <a:solidFill>
                  <a:schemeClr val="accent3"/>
                </a:solidFill>
              </a:rPr>
              <a:t>strømproduksjon</a:t>
            </a:r>
          </a:p>
        </p:txBody>
      </p:sp>
      <p:sp>
        <p:nvSpPr>
          <p:cNvPr id="5" name="Title 4">
            <a:extLst>
              <a:ext uri="{FF2B5EF4-FFF2-40B4-BE49-F238E27FC236}">
                <a16:creationId xmlns:a16="http://schemas.microsoft.com/office/drawing/2014/main" id="{92293BB8-0AB5-0574-7039-3F3040D91CF6}"/>
              </a:ext>
            </a:extLst>
          </p:cNvPr>
          <p:cNvSpPr>
            <a:spLocks noGrp="1"/>
          </p:cNvSpPr>
          <p:nvPr>
            <p:ph type="title"/>
          </p:nvPr>
        </p:nvSpPr>
        <p:spPr>
          <a:xfrm>
            <a:off x="803275" y="2067609"/>
            <a:ext cx="4014910" cy="1551194"/>
          </a:xfrm>
        </p:spPr>
        <p:txBody>
          <a:bodyPr/>
          <a:lstStyle/>
          <a:p>
            <a:r>
              <a:rPr lang="nb-NO" sz="1600"/>
              <a:t>Figuren viser eksisterende strømproduksjon basert på statistikk fra NVE. Denne viser produksjonen i et normalår.</a:t>
            </a:r>
            <a:br>
              <a:rPr lang="nb-NO" sz="1600"/>
            </a:br>
            <a:br>
              <a:rPr lang="nb-NO" sz="1600"/>
            </a:br>
            <a:r>
              <a:rPr lang="nb-NO" sz="1600"/>
              <a:t>Det er vannkraften som produserer desidert mest strøm med nesten 90% av strømproduksjonen.</a:t>
            </a:r>
          </a:p>
        </p:txBody>
      </p:sp>
      <p:pic>
        <p:nvPicPr>
          <p:cNvPr id="2" name="Bilde 1">
            <a:extLst>
              <a:ext uri="{FF2B5EF4-FFF2-40B4-BE49-F238E27FC236}">
                <a16:creationId xmlns:a16="http://schemas.microsoft.com/office/drawing/2014/main" id="{6D551436-10C3-BB6D-771A-2BAB893E1EFD}"/>
              </a:ext>
            </a:extLst>
          </p:cNvPr>
          <p:cNvPicPr>
            <a:picLocks/>
          </p:cNvPicPr>
          <p:nvPr>
            <p:custDataLst>
              <p:tags r:id="rId1"/>
            </p:custDataLst>
          </p:nvPr>
        </p:nvPicPr>
        <p:blipFill>
          <a:blip r:embed="rId3"/>
          <a:stretch>
            <a:fillRect/>
          </a:stretch>
        </p:blipFill>
        <p:spPr>
          <a:xfrm>
            <a:off x="5621792" y="1466085"/>
            <a:ext cx="5946809" cy="4305435"/>
          </a:xfrm>
          <a:prstGeom prst="rect">
            <a:avLst/>
          </a:prstGeom>
        </p:spPr>
      </p:pic>
    </p:spTree>
    <p:extLst>
      <p:ext uri="{BB962C8B-B14F-4D97-AF65-F5344CB8AC3E}">
        <p14:creationId xmlns:p14="http://schemas.microsoft.com/office/powerpoint/2010/main" val="139996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0DD5-F1C6-A1CF-0DB1-4169773A834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D82272-CFB8-F343-2F3A-D7AF1DAC00EA}"/>
              </a:ext>
            </a:extLst>
          </p:cNvPr>
          <p:cNvSpPr>
            <a:spLocks noGrp="1"/>
          </p:cNvSpPr>
          <p:nvPr>
            <p:ph type="body" sz="quarter" idx="12"/>
          </p:nvPr>
        </p:nvSpPr>
        <p:spPr/>
        <p:txBody>
          <a:bodyPr vert="horz" wrap="square" lIns="0" tIns="0" rIns="0" bIns="0" rtlCol="0">
            <a:spAutoFit/>
          </a:bodyPr>
          <a:lstStyle/>
          <a:p>
            <a:r>
              <a:rPr lang="nb-NO" dirty="0">
                <a:solidFill>
                  <a:schemeClr val="accent3"/>
                </a:solidFill>
              </a:rPr>
              <a:t>Eksisterende strømforbruk</a:t>
            </a:r>
          </a:p>
        </p:txBody>
      </p:sp>
      <p:sp>
        <p:nvSpPr>
          <p:cNvPr id="5" name="Title 4">
            <a:extLst>
              <a:ext uri="{FF2B5EF4-FFF2-40B4-BE49-F238E27FC236}">
                <a16:creationId xmlns:a16="http://schemas.microsoft.com/office/drawing/2014/main" id="{85FA64C6-D53A-51F0-DD99-9FDE852BA4BB}"/>
              </a:ext>
            </a:extLst>
          </p:cNvPr>
          <p:cNvSpPr>
            <a:spLocks noGrp="1"/>
          </p:cNvSpPr>
          <p:nvPr>
            <p:ph type="title"/>
          </p:nvPr>
        </p:nvSpPr>
        <p:spPr>
          <a:xfrm>
            <a:off x="803275" y="2067609"/>
            <a:ext cx="4014910" cy="2437590"/>
          </a:xfrm>
        </p:spPr>
        <p:txBody>
          <a:bodyPr/>
          <a:lstStyle/>
          <a:p>
            <a:r>
              <a:rPr lang="nb-NO" sz="1600" dirty="0"/>
              <a:t>Figuren viser det eksisterende strømforbruket basert på statistikk fra SSB.</a:t>
            </a:r>
            <a:br>
              <a:rPr lang="nb-NO" sz="1600" dirty="0"/>
            </a:br>
            <a:br>
              <a:rPr lang="nb-NO" sz="1600" dirty="0"/>
            </a:br>
            <a:r>
              <a:rPr lang="nb-NO" sz="1600" dirty="0"/>
              <a:t>Det er industri og bergverksdrift som står for størst andel forbruk nasjonalt, fulgt av husholdninger og tjenesteyting.</a:t>
            </a:r>
            <a:br>
              <a:rPr lang="nb-NO" sz="1600" dirty="0"/>
            </a:br>
            <a:br>
              <a:rPr lang="nb-NO" sz="1600" dirty="0"/>
            </a:br>
            <a:r>
              <a:rPr lang="nb-NO" sz="1600" dirty="0"/>
              <a:t>Figuren viser det fylkesvise forbruket på fastlandet, uten forbruk på sokkelen. Tar man med strømforbruket på sokkelen øker det totale forbruket med om lag 10 </a:t>
            </a:r>
            <a:r>
              <a:rPr lang="nb-NO" sz="1600" dirty="0" err="1"/>
              <a:t>TWh</a:t>
            </a:r>
            <a:r>
              <a:rPr lang="nb-NO" sz="1600" dirty="0"/>
              <a:t>.</a:t>
            </a:r>
          </a:p>
        </p:txBody>
      </p:sp>
      <p:pic>
        <p:nvPicPr>
          <p:cNvPr id="3" name="Bilde 2">
            <a:extLst>
              <a:ext uri="{FF2B5EF4-FFF2-40B4-BE49-F238E27FC236}">
                <a16:creationId xmlns:a16="http://schemas.microsoft.com/office/drawing/2014/main" id="{F7C086EA-7591-31A7-C70B-1F6FF7C23D19}"/>
              </a:ext>
            </a:extLst>
          </p:cNvPr>
          <p:cNvPicPr>
            <a:picLocks/>
          </p:cNvPicPr>
          <p:nvPr>
            <p:custDataLst>
              <p:tags r:id="rId1"/>
            </p:custDataLst>
          </p:nvPr>
        </p:nvPicPr>
        <p:blipFill>
          <a:blip r:embed="rId3"/>
          <a:stretch>
            <a:fillRect/>
          </a:stretch>
        </p:blipFill>
        <p:spPr>
          <a:xfrm>
            <a:off x="5038725" y="1143000"/>
            <a:ext cx="6350000" cy="4572000"/>
          </a:xfrm>
          <a:prstGeom prst="rect">
            <a:avLst/>
          </a:prstGeom>
        </p:spPr>
      </p:pic>
    </p:spTree>
    <p:extLst>
      <p:ext uri="{BB962C8B-B14F-4D97-AF65-F5344CB8AC3E}">
        <p14:creationId xmlns:p14="http://schemas.microsoft.com/office/powerpoint/2010/main" val="165646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BDE0-E31A-1A48-C20F-38FD34A5CD9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5D16ADA-038B-0355-6A97-B3B67F60D7AC}"/>
              </a:ext>
            </a:extLst>
          </p:cNvPr>
          <p:cNvSpPr>
            <a:spLocks noGrp="1"/>
          </p:cNvSpPr>
          <p:nvPr>
            <p:ph type="title"/>
          </p:nvPr>
        </p:nvSpPr>
        <p:spPr>
          <a:xfrm>
            <a:off x="705644" y="1050673"/>
            <a:ext cx="11522076" cy="387798"/>
          </a:xfrm>
        </p:spPr>
        <p:txBody>
          <a:bodyPr/>
          <a:lstStyle/>
          <a:p>
            <a:r>
              <a:rPr lang="nb-NO" sz="2800" dirty="0"/>
              <a:t>Ny kraftetterspørsel fordelt på næring </a:t>
            </a:r>
          </a:p>
        </p:txBody>
      </p:sp>
      <p:sp>
        <p:nvSpPr>
          <p:cNvPr id="10" name="Text Placeholder 9">
            <a:extLst>
              <a:ext uri="{FF2B5EF4-FFF2-40B4-BE49-F238E27FC236}">
                <a16:creationId xmlns:a16="http://schemas.microsoft.com/office/drawing/2014/main" id="{B93FA83F-94A5-69C4-13DF-58783183B035}"/>
              </a:ext>
            </a:extLst>
          </p:cNvPr>
          <p:cNvSpPr>
            <a:spLocks noGrp="1"/>
          </p:cNvSpPr>
          <p:nvPr>
            <p:ph type="body" sz="quarter" idx="12"/>
          </p:nvPr>
        </p:nvSpPr>
        <p:spPr>
          <a:xfrm>
            <a:off x="705644" y="469453"/>
            <a:ext cx="3272727" cy="200055"/>
          </a:xfrm>
        </p:spPr>
        <p:txBody>
          <a:bodyPr vert="horz" wrap="square" lIns="0" tIns="0" rIns="0" bIns="0" rtlCol="0">
            <a:spAutoFit/>
          </a:bodyPr>
          <a:lstStyle/>
          <a:p>
            <a:r>
              <a:rPr lang="nb-NO" sz="1300" dirty="0">
                <a:solidFill>
                  <a:schemeClr val="accent3"/>
                </a:solidFill>
                <a:latin typeface="+mn-lt"/>
                <a:cs typeface="+mn-cs"/>
              </a:rPr>
              <a:t>Kraftetterspørsel</a:t>
            </a:r>
          </a:p>
        </p:txBody>
      </p:sp>
      <p:pic>
        <p:nvPicPr>
          <p:cNvPr id="2" name="Bilde 1">
            <a:extLst>
              <a:ext uri="{FF2B5EF4-FFF2-40B4-BE49-F238E27FC236}">
                <a16:creationId xmlns:a16="http://schemas.microsoft.com/office/drawing/2014/main" id="{B3ADB822-17B5-51EC-C247-E6BABAAB11A2}"/>
              </a:ext>
            </a:extLst>
          </p:cNvPr>
          <p:cNvPicPr>
            <a:picLocks/>
          </p:cNvPicPr>
          <p:nvPr>
            <p:custDataLst>
              <p:tags r:id="rId1"/>
            </p:custDataLst>
          </p:nvPr>
        </p:nvPicPr>
        <p:blipFill>
          <a:blip r:embed="rId3"/>
          <a:stretch>
            <a:fillRect/>
          </a:stretch>
        </p:blipFill>
        <p:spPr>
          <a:xfrm>
            <a:off x="705644" y="1704349"/>
            <a:ext cx="10643975" cy="4546659"/>
          </a:xfrm>
          <a:prstGeom prst="rect">
            <a:avLst/>
          </a:prstGeom>
        </p:spPr>
      </p:pic>
    </p:spTree>
    <p:extLst>
      <p:ext uri="{BB962C8B-B14F-4D97-AF65-F5344CB8AC3E}">
        <p14:creationId xmlns:p14="http://schemas.microsoft.com/office/powerpoint/2010/main" val="149548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AB1A84-04AB-3A16-ED07-96A7E5037FB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6CAB3D5-1263-32AA-CD74-27A5D7CDA389}"/>
              </a:ext>
            </a:extLst>
          </p:cNvPr>
          <p:cNvSpPr>
            <a:spLocks noGrp="1"/>
          </p:cNvSpPr>
          <p:nvPr>
            <p:ph type="title"/>
          </p:nvPr>
        </p:nvSpPr>
        <p:spPr>
          <a:xfrm>
            <a:off x="705644" y="1015504"/>
            <a:ext cx="11522076" cy="387798"/>
          </a:xfrm>
        </p:spPr>
        <p:txBody>
          <a:bodyPr/>
          <a:lstStyle/>
          <a:p>
            <a:r>
              <a:rPr lang="nb-NO" sz="2800" dirty="0"/>
              <a:t>Ny kraftetterspørsel fordelt på næring </a:t>
            </a:r>
          </a:p>
        </p:txBody>
      </p:sp>
      <p:sp>
        <p:nvSpPr>
          <p:cNvPr id="10" name="Text Placeholder 9">
            <a:extLst>
              <a:ext uri="{FF2B5EF4-FFF2-40B4-BE49-F238E27FC236}">
                <a16:creationId xmlns:a16="http://schemas.microsoft.com/office/drawing/2014/main" id="{D9A71AD3-24F6-6587-2207-6C9671DD736E}"/>
              </a:ext>
            </a:extLst>
          </p:cNvPr>
          <p:cNvSpPr>
            <a:spLocks noGrp="1"/>
          </p:cNvSpPr>
          <p:nvPr>
            <p:ph type="body" sz="quarter" idx="12"/>
          </p:nvPr>
        </p:nvSpPr>
        <p:spPr>
          <a:xfrm>
            <a:off x="705644" y="469453"/>
            <a:ext cx="3272727" cy="200055"/>
          </a:xfrm>
        </p:spPr>
        <p:txBody>
          <a:bodyPr vert="horz" wrap="square" lIns="0" tIns="0" rIns="0" bIns="0" rtlCol="0">
            <a:spAutoFit/>
          </a:bodyPr>
          <a:lstStyle/>
          <a:p>
            <a:r>
              <a:rPr lang="nb-NO" sz="1300" dirty="0">
                <a:solidFill>
                  <a:schemeClr val="accent3"/>
                </a:solidFill>
                <a:latin typeface="+mn-lt"/>
                <a:cs typeface="+mn-cs"/>
              </a:rPr>
              <a:t>Kraftetterspørsel</a:t>
            </a:r>
          </a:p>
        </p:txBody>
      </p:sp>
      <p:pic>
        <p:nvPicPr>
          <p:cNvPr id="2" name="Bilde 1">
            <a:extLst>
              <a:ext uri="{FF2B5EF4-FFF2-40B4-BE49-F238E27FC236}">
                <a16:creationId xmlns:a16="http://schemas.microsoft.com/office/drawing/2014/main" id="{F646386B-62CD-0C2F-A0F5-155902FCE753}"/>
              </a:ext>
            </a:extLst>
          </p:cNvPr>
          <p:cNvPicPr>
            <a:picLocks/>
          </p:cNvPicPr>
          <p:nvPr>
            <p:custDataLst>
              <p:tags r:id="rId1"/>
            </p:custDataLst>
          </p:nvPr>
        </p:nvPicPr>
        <p:blipFill>
          <a:blip r:embed="rId3"/>
          <a:stretch>
            <a:fillRect/>
          </a:stretch>
        </p:blipFill>
        <p:spPr>
          <a:xfrm>
            <a:off x="705644" y="1652008"/>
            <a:ext cx="10836116" cy="4614037"/>
          </a:xfrm>
          <a:prstGeom prst="rect">
            <a:avLst/>
          </a:prstGeom>
        </p:spPr>
      </p:pic>
    </p:spTree>
    <p:extLst>
      <p:ext uri="{BB962C8B-B14F-4D97-AF65-F5344CB8AC3E}">
        <p14:creationId xmlns:p14="http://schemas.microsoft.com/office/powerpoint/2010/main" val="68391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B462-6059-78D3-EEAB-0AFAA1D84A83}"/>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04B76A1-629F-4784-53BD-97D2BD2BC47C}"/>
              </a:ext>
            </a:extLst>
          </p:cNvPr>
          <p:cNvSpPr>
            <a:spLocks noGrp="1"/>
          </p:cNvSpPr>
          <p:nvPr>
            <p:ph sz="quarter" idx="14"/>
          </p:nvPr>
        </p:nvSpPr>
        <p:spPr>
          <a:xfrm>
            <a:off x="6212132" y="1869869"/>
            <a:ext cx="5408857" cy="2999458"/>
          </a:xfrm>
        </p:spPr>
        <p:txBody>
          <a:bodyPr/>
          <a:lstStyle/>
          <a:p>
            <a:pPr marL="0" indent="0" algn="l">
              <a:buNone/>
            </a:pPr>
            <a:r>
              <a:rPr lang="nb-NO" sz="1600" b="0" i="0" dirty="0">
                <a:solidFill>
                  <a:srgbClr val="222222"/>
                </a:solidFill>
                <a:effectLst/>
                <a:latin typeface="+mj-lt"/>
              </a:rPr>
              <a:t>Som en del av arbeidet med “Kraftløftet” har LO og NHO utviklet en felles nasjonal strategi for energieffektivisering, varmepumper og solkraftproduksjon på bygg. </a:t>
            </a:r>
          </a:p>
          <a:p>
            <a:pPr marL="0" indent="0" algn="l">
              <a:buNone/>
            </a:pPr>
            <a:r>
              <a:rPr lang="nb-NO" sz="1600" b="0" i="0" dirty="0">
                <a:solidFill>
                  <a:srgbClr val="222222"/>
                </a:solidFill>
                <a:effectLst/>
                <a:latin typeface="+mj-lt"/>
              </a:rPr>
              <a:t>Strategien inneholder anbefalinger til </a:t>
            </a:r>
            <a:r>
              <a:rPr lang="nb-NO" sz="1600" b="0" i="0" dirty="0" err="1">
                <a:solidFill>
                  <a:srgbClr val="222222"/>
                </a:solidFill>
                <a:effectLst/>
                <a:latin typeface="+mj-lt"/>
              </a:rPr>
              <a:t>sektorvise</a:t>
            </a:r>
            <a:r>
              <a:rPr lang="nb-NO" sz="1600" b="0" i="0" dirty="0">
                <a:solidFill>
                  <a:srgbClr val="222222"/>
                </a:solidFill>
                <a:effectLst/>
                <a:latin typeface="+mj-lt"/>
              </a:rPr>
              <a:t> mål og offentlige rammebetingelser for å sikre god kraftbalanse fremover mot 2030 og inn i neste tiår. </a:t>
            </a:r>
          </a:p>
          <a:p>
            <a:pPr marL="0" indent="0" algn="l">
              <a:buNone/>
            </a:pPr>
            <a:r>
              <a:rPr lang="nb-NO" sz="1600" b="0" i="0" dirty="0">
                <a:solidFill>
                  <a:srgbClr val="222222"/>
                </a:solidFill>
                <a:effectLst/>
                <a:latin typeface="+mj-lt"/>
              </a:rPr>
              <a:t>Figuren viser kraftbalansen dersom vi realiserer NHO og LOs foreslåtte ambisjoner for energieffektivisering og lokal solkraft. </a:t>
            </a:r>
          </a:p>
          <a:p>
            <a:pPr marL="0" indent="0" algn="l">
              <a:buNone/>
            </a:pPr>
            <a:r>
              <a:rPr lang="nb-NO" sz="1600" dirty="0">
                <a:latin typeface="+mj-lt"/>
              </a:rPr>
              <a:t>Offshore vind er ikke inkludert i beregningen. </a:t>
            </a:r>
            <a:endParaRPr lang="nb-NO" sz="1600" b="0" i="0" dirty="0">
              <a:solidFill>
                <a:srgbClr val="222222"/>
              </a:solidFill>
              <a:effectLst/>
              <a:latin typeface="+mj-lt"/>
            </a:endParaRPr>
          </a:p>
        </p:txBody>
      </p:sp>
      <p:sp>
        <p:nvSpPr>
          <p:cNvPr id="10" name="Title 9">
            <a:extLst>
              <a:ext uri="{FF2B5EF4-FFF2-40B4-BE49-F238E27FC236}">
                <a16:creationId xmlns:a16="http://schemas.microsoft.com/office/drawing/2014/main" id="{922914D5-6580-AA21-55CE-19B6F8634A3E}"/>
              </a:ext>
            </a:extLst>
          </p:cNvPr>
          <p:cNvSpPr>
            <a:spLocks noGrp="1"/>
          </p:cNvSpPr>
          <p:nvPr>
            <p:ph type="title"/>
          </p:nvPr>
        </p:nvSpPr>
        <p:spPr/>
        <p:txBody>
          <a:bodyPr/>
          <a:lstStyle/>
          <a:p>
            <a:endParaRPr lang="nb-NO"/>
          </a:p>
        </p:txBody>
      </p:sp>
      <p:pic>
        <p:nvPicPr>
          <p:cNvPr id="2" name="Bilde 1">
            <a:extLst>
              <a:ext uri="{FF2B5EF4-FFF2-40B4-BE49-F238E27FC236}">
                <a16:creationId xmlns:a16="http://schemas.microsoft.com/office/drawing/2014/main" id="{5465A5CD-0326-C1E0-348E-DFE805FB0389}"/>
              </a:ext>
            </a:extLst>
          </p:cNvPr>
          <p:cNvPicPr>
            <a:picLocks/>
          </p:cNvPicPr>
          <p:nvPr>
            <p:custDataLst>
              <p:tags r:id="rId1"/>
            </p:custDataLst>
          </p:nvPr>
        </p:nvPicPr>
        <p:blipFill>
          <a:blip r:embed="rId4"/>
          <a:stretch>
            <a:fillRect/>
          </a:stretch>
        </p:blipFill>
        <p:spPr>
          <a:xfrm>
            <a:off x="486508" y="650631"/>
            <a:ext cx="5408857" cy="5437935"/>
          </a:xfrm>
          <a:prstGeom prst="rect">
            <a:avLst/>
          </a:prstGeom>
        </p:spPr>
      </p:pic>
    </p:spTree>
    <p:extLst>
      <p:ext uri="{BB962C8B-B14F-4D97-AF65-F5344CB8AC3E}">
        <p14:creationId xmlns:p14="http://schemas.microsoft.com/office/powerpoint/2010/main" val="343121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9AAF8FC-3016-C7A3-D87D-26067D81439E}"/>
              </a:ext>
            </a:extLst>
          </p:cNvPr>
          <p:cNvGraphicFramePr>
            <a:graphicFrameLocks noChangeAspect="1"/>
          </p:cNvGraphicFramePr>
          <p:nvPr>
            <p:custDataLst>
              <p:tags r:id="rId1"/>
            </p:custDataLst>
            <p:extLst>
              <p:ext uri="{D42A27DB-BD31-4B8C-83A1-F6EECF244321}">
                <p14:modId xmlns:p14="http://schemas.microsoft.com/office/powerpoint/2010/main" val="3599309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6" imgH="486" progId="TCLayout.ActiveDocument.1">
                  <p:embed/>
                </p:oleObj>
              </mc:Choice>
              <mc:Fallback>
                <p:oleObj name="think-cell Slide" r:id="rId3" imgW="486" imgH="486" progId="TCLayout.ActiveDocument.1">
                  <p:embed/>
                  <p:pic>
                    <p:nvPicPr>
                      <p:cNvPr id="4" name="think-cell data - do not delete" hidden="1">
                        <a:extLst>
                          <a:ext uri="{FF2B5EF4-FFF2-40B4-BE49-F238E27FC236}">
                            <a16:creationId xmlns:a16="http://schemas.microsoft.com/office/drawing/2014/main" id="{99AAF8FC-3016-C7A3-D87D-26067D8143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lassholder for lysbildenummer 2">
            <a:extLst>
              <a:ext uri="{FF2B5EF4-FFF2-40B4-BE49-F238E27FC236}">
                <a16:creationId xmlns:a16="http://schemas.microsoft.com/office/drawing/2014/main" id="{F29011AC-9C8B-70F5-2206-7EF98422962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BA06D-219D-4DB1-961A-7AFCA7FAE0C4}" type="slidenum">
              <a:rPr kumimoji="0" lang="nb-NO"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Plassholder for tekst 4">
            <a:extLst>
              <a:ext uri="{FF2B5EF4-FFF2-40B4-BE49-F238E27FC236}">
                <a16:creationId xmlns:a16="http://schemas.microsoft.com/office/drawing/2014/main" id="{8971C8F9-58BE-A19E-4DD4-F36C3D2CA22F}"/>
              </a:ext>
            </a:extLst>
          </p:cNvPr>
          <p:cNvSpPr>
            <a:spLocks noGrp="1"/>
          </p:cNvSpPr>
          <p:nvPr>
            <p:ph type="body" sz="quarter" idx="12"/>
          </p:nvPr>
        </p:nvSpPr>
        <p:spPr/>
        <p:txBody>
          <a:bodyPr/>
          <a:lstStyle/>
          <a:p>
            <a:endParaRPr lang="nb-NO"/>
          </a:p>
        </p:txBody>
      </p:sp>
      <p:sp>
        <p:nvSpPr>
          <p:cNvPr id="8" name="Title 1">
            <a:extLst>
              <a:ext uri="{FF2B5EF4-FFF2-40B4-BE49-F238E27FC236}">
                <a16:creationId xmlns:a16="http://schemas.microsoft.com/office/drawing/2014/main" id="{7A195336-E553-C1DF-CF52-2AA1AD50F0AE}"/>
              </a:ext>
            </a:extLst>
          </p:cNvPr>
          <p:cNvSpPr>
            <a:spLocks noGrp="1"/>
          </p:cNvSpPr>
          <p:nvPr>
            <p:ph type="title"/>
          </p:nvPr>
        </p:nvSpPr>
        <p:spPr>
          <a:xfrm>
            <a:off x="3464169" y="2570205"/>
            <a:ext cx="7864126" cy="3015049"/>
          </a:xfrm>
        </p:spPr>
        <p:txBody>
          <a:bodyPr vert="horz"/>
          <a:lstStyle/>
          <a:p>
            <a:r>
              <a:rPr lang="nb-NO" sz="6000" dirty="0"/>
              <a:t>Kraftbalanse for </a:t>
            </a:r>
            <a:r>
              <a:rPr lang="nb-NO" sz="6000" dirty="0" err="1"/>
              <a:t>Vestland</a:t>
            </a:r>
            <a:br>
              <a:rPr lang="nb-NO" sz="6000" dirty="0"/>
            </a:br>
            <a:endParaRPr lang="nb-NO" sz="3600" dirty="0"/>
          </a:p>
        </p:txBody>
      </p:sp>
      <p:sp>
        <p:nvSpPr>
          <p:cNvPr id="9" name="Text Placeholder 3">
            <a:extLst>
              <a:ext uri="{FF2B5EF4-FFF2-40B4-BE49-F238E27FC236}">
                <a16:creationId xmlns:a16="http://schemas.microsoft.com/office/drawing/2014/main" id="{B286BD76-0ACE-8228-242F-0A8279DEDFB5}"/>
              </a:ext>
            </a:extLst>
          </p:cNvPr>
          <p:cNvSpPr txBox="1">
            <a:spLocks/>
          </p:cNvSpPr>
          <p:nvPr/>
        </p:nvSpPr>
        <p:spPr>
          <a:xfrm>
            <a:off x="479425" y="2570205"/>
            <a:ext cx="1785980" cy="930876"/>
          </a:xfrm>
          <a:prstGeom prst="rect">
            <a:avLst/>
          </a:prstGeom>
        </p:spPr>
        <p:txBody>
          <a:bodyPr/>
          <a:lstStyle>
            <a:lvl1pPr marL="0" indent="0" algn="l" defTabSz="180000" rtl="0" eaLnBrk="1" latinLnBrk="0" hangingPunct="1">
              <a:lnSpc>
                <a:spcPct val="90000"/>
              </a:lnSpc>
              <a:spcBef>
                <a:spcPts val="1000"/>
              </a:spcBef>
              <a:buFont typeface="Wingdings" panose="05000000000000000000" pitchFamily="2" charset="2"/>
              <a:buNone/>
              <a:defRPr lang="en-US" sz="1400" kern="1200" dirty="0">
                <a:solidFill>
                  <a:schemeClr val="tx1"/>
                </a:solidFill>
                <a:latin typeface="Arial" panose="020B0604020202020204" pitchFamily="34" charset="0"/>
                <a:ea typeface="+mn-ea"/>
                <a:cs typeface="Arial" panose="020B0604020202020204" pitchFamily="34" charset="0"/>
              </a:defRPr>
            </a:lvl1pPr>
            <a:lvl2pPr marL="361950" indent="-180975" algn="l" defTabSz="180000" rtl="0" eaLnBrk="1" latinLnBrk="0" hangingPunct="1">
              <a:lnSpc>
                <a:spcPct val="90000"/>
              </a:lnSpc>
              <a:spcBef>
                <a:spcPts val="500"/>
              </a:spcBef>
              <a:buFont typeface="Wingdings" panose="05000000000000000000" pitchFamily="2" charset="2"/>
              <a:buChar char="§"/>
              <a:tabLst/>
              <a:defRPr lang="en-US" sz="1400" kern="1200" dirty="0">
                <a:solidFill>
                  <a:schemeClr val="tx1"/>
                </a:solidFill>
                <a:latin typeface="Arial" panose="020B0604020202020204" pitchFamily="34" charset="0"/>
                <a:ea typeface="+mn-ea"/>
                <a:cs typeface="Arial" panose="020B0604020202020204" pitchFamily="34" charset="0"/>
              </a:defRPr>
            </a:lvl2pPr>
            <a:lvl3pPr marL="534988" indent="-173038"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715963" indent="-180975"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4pPr>
            <a:lvl5pPr marL="898525" indent="-182563" algn="l" defTabSz="180000" rtl="0" eaLnBrk="1" latinLnBrk="0" hangingPunct="1">
              <a:lnSpc>
                <a:spcPct val="90000"/>
              </a:lnSpc>
              <a:spcBef>
                <a:spcPts val="500"/>
              </a:spcBef>
              <a:buFont typeface="Wingdings" panose="05000000000000000000" pitchFamily="2" charset="2"/>
              <a:buChar char="§"/>
              <a:defRPr lang="nb-NO" sz="14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800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b-NO" sz="6000" b="0" i="0" u="none" strike="noStrike" kern="1200" cap="none" spc="0" normalizeH="0" baseline="0" noProof="0">
                <a:ln>
                  <a:noFill/>
                </a:ln>
                <a:solidFill>
                  <a:srgbClr val="1E4B50"/>
                </a:solidFill>
                <a:effectLst/>
                <a:uLnTx/>
                <a:uFillTx/>
                <a:latin typeface="Arial" panose="020B0604020202020204" pitchFamily="34" charset="0"/>
                <a:ea typeface="+mn-ea"/>
                <a:cs typeface="Arial" panose="020B0604020202020204" pitchFamily="34" charset="0"/>
              </a:rPr>
              <a:t>02</a:t>
            </a:r>
          </a:p>
        </p:txBody>
      </p:sp>
    </p:spTree>
    <p:extLst>
      <p:ext uri="{BB962C8B-B14F-4D97-AF65-F5344CB8AC3E}">
        <p14:creationId xmlns:p14="http://schemas.microsoft.com/office/powerpoint/2010/main" val="180808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7017-758A-EF22-9B0C-50A9C4C29D8B}"/>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3F0D11-131E-FB46-3FA1-AEE82E4FC86D}"/>
              </a:ext>
            </a:extLst>
          </p:cNvPr>
          <p:cNvSpPr>
            <a:spLocks noGrp="1"/>
          </p:cNvSpPr>
          <p:nvPr>
            <p:ph type="body" sz="quarter" idx="12"/>
          </p:nvPr>
        </p:nvSpPr>
        <p:spPr/>
        <p:txBody>
          <a:bodyPr vert="horz" wrap="square" lIns="0" tIns="0" rIns="0" bIns="0" rtlCol="0">
            <a:spAutoFit/>
          </a:bodyPr>
          <a:lstStyle/>
          <a:p>
            <a:r>
              <a:rPr lang="nb-NO">
                <a:solidFill>
                  <a:schemeClr val="accent3"/>
                </a:solidFill>
              </a:rPr>
              <a:t>Eksisterende strømproduksjon</a:t>
            </a:r>
          </a:p>
        </p:txBody>
      </p:sp>
      <p:sp>
        <p:nvSpPr>
          <p:cNvPr id="5" name="Title 4">
            <a:extLst>
              <a:ext uri="{FF2B5EF4-FFF2-40B4-BE49-F238E27FC236}">
                <a16:creationId xmlns:a16="http://schemas.microsoft.com/office/drawing/2014/main" id="{F757E691-C844-A75B-B4D1-2C98825EE081}"/>
              </a:ext>
            </a:extLst>
          </p:cNvPr>
          <p:cNvSpPr>
            <a:spLocks noGrp="1"/>
          </p:cNvSpPr>
          <p:nvPr>
            <p:ph type="title"/>
          </p:nvPr>
        </p:nvSpPr>
        <p:spPr>
          <a:xfrm>
            <a:off x="803275" y="2067609"/>
            <a:ext cx="4014910" cy="1107996"/>
          </a:xfrm>
        </p:spPr>
        <p:txBody>
          <a:bodyPr/>
          <a:lstStyle/>
          <a:p>
            <a:r>
              <a:rPr lang="nb-NO" sz="1600"/>
              <a:t>Figuren viser eksisterende strømproduksjon basert på statistikk fra NVE. Denne viser produksjonen i et normalår.</a:t>
            </a:r>
            <a:br>
              <a:rPr lang="nb-NO" sz="1600"/>
            </a:br>
            <a:br>
              <a:rPr lang="nb-NO" sz="1600"/>
            </a:br>
            <a:endParaRPr lang="nb-NO" sz="1600"/>
          </a:p>
        </p:txBody>
      </p:sp>
      <p:pic>
        <p:nvPicPr>
          <p:cNvPr id="2" name="Bilde 1">
            <a:extLst>
              <a:ext uri="{FF2B5EF4-FFF2-40B4-BE49-F238E27FC236}">
                <a16:creationId xmlns:a16="http://schemas.microsoft.com/office/drawing/2014/main" id="{D0E039CA-2063-F3A1-478B-96A1EFB1C082}"/>
              </a:ext>
            </a:extLst>
          </p:cNvPr>
          <p:cNvPicPr>
            <a:picLocks/>
          </p:cNvPicPr>
          <p:nvPr>
            <p:custDataLst>
              <p:tags r:id="rId1"/>
            </p:custDataLst>
          </p:nvPr>
        </p:nvPicPr>
        <p:blipFill>
          <a:blip r:embed="rId3"/>
          <a:stretch>
            <a:fillRect/>
          </a:stretch>
        </p:blipFill>
        <p:spPr>
          <a:xfrm>
            <a:off x="5437659" y="1203410"/>
            <a:ext cx="6350000" cy="4572000"/>
          </a:xfrm>
          <a:prstGeom prst="rect">
            <a:avLst/>
          </a:prstGeom>
        </p:spPr>
      </p:pic>
    </p:spTree>
    <p:extLst>
      <p:ext uri="{BB962C8B-B14F-4D97-AF65-F5344CB8AC3E}">
        <p14:creationId xmlns:p14="http://schemas.microsoft.com/office/powerpoint/2010/main" val="1348694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57F2-032D-348E-36E0-2208506553A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2594916-C7CB-220E-930F-AE65F2F8707D}"/>
              </a:ext>
            </a:extLst>
          </p:cNvPr>
          <p:cNvSpPr>
            <a:spLocks noGrp="1"/>
          </p:cNvSpPr>
          <p:nvPr>
            <p:ph type="body" sz="quarter" idx="12"/>
          </p:nvPr>
        </p:nvSpPr>
        <p:spPr/>
        <p:txBody>
          <a:bodyPr vert="horz" wrap="square" lIns="0" tIns="0" rIns="0" bIns="0" rtlCol="0">
            <a:spAutoFit/>
          </a:bodyPr>
          <a:lstStyle/>
          <a:p>
            <a:r>
              <a:rPr lang="nb-NO">
                <a:solidFill>
                  <a:schemeClr val="accent3"/>
                </a:solidFill>
              </a:rPr>
              <a:t>Eksisterende strømforbruk</a:t>
            </a:r>
          </a:p>
        </p:txBody>
      </p:sp>
      <p:sp>
        <p:nvSpPr>
          <p:cNvPr id="5" name="Title 4">
            <a:extLst>
              <a:ext uri="{FF2B5EF4-FFF2-40B4-BE49-F238E27FC236}">
                <a16:creationId xmlns:a16="http://schemas.microsoft.com/office/drawing/2014/main" id="{618C54EC-BFA5-FA9F-7C2C-6277FFC2B48F}"/>
              </a:ext>
            </a:extLst>
          </p:cNvPr>
          <p:cNvSpPr>
            <a:spLocks noGrp="1"/>
          </p:cNvSpPr>
          <p:nvPr>
            <p:ph type="title"/>
          </p:nvPr>
        </p:nvSpPr>
        <p:spPr>
          <a:xfrm>
            <a:off x="803275" y="2067609"/>
            <a:ext cx="4014910" cy="886397"/>
          </a:xfrm>
        </p:spPr>
        <p:txBody>
          <a:bodyPr/>
          <a:lstStyle/>
          <a:p>
            <a:r>
              <a:rPr lang="nb-NO" sz="1600"/>
              <a:t>Figuren viser det eksisterende strømforbruket basert på statistikk fra SSB.</a:t>
            </a:r>
            <a:br>
              <a:rPr lang="nb-NO" sz="1600"/>
            </a:br>
            <a:br>
              <a:rPr lang="nb-NO" sz="1600"/>
            </a:br>
            <a:endParaRPr lang="nb-NO" sz="1600"/>
          </a:p>
        </p:txBody>
      </p:sp>
      <p:pic>
        <p:nvPicPr>
          <p:cNvPr id="2" name="Bilde 1">
            <a:extLst>
              <a:ext uri="{FF2B5EF4-FFF2-40B4-BE49-F238E27FC236}">
                <a16:creationId xmlns:a16="http://schemas.microsoft.com/office/drawing/2014/main" id="{894273C5-8524-4053-CC70-1697CBD85E44}"/>
              </a:ext>
            </a:extLst>
          </p:cNvPr>
          <p:cNvPicPr>
            <a:picLocks/>
          </p:cNvPicPr>
          <p:nvPr>
            <p:custDataLst>
              <p:tags r:id="rId1"/>
            </p:custDataLst>
          </p:nvPr>
        </p:nvPicPr>
        <p:blipFill>
          <a:blip r:embed="rId3"/>
          <a:stretch>
            <a:fillRect/>
          </a:stretch>
        </p:blipFill>
        <p:spPr>
          <a:xfrm>
            <a:off x="5412946" y="1343454"/>
            <a:ext cx="6350000" cy="4572000"/>
          </a:xfrm>
          <a:prstGeom prst="rect">
            <a:avLst/>
          </a:prstGeom>
        </p:spPr>
      </p:pic>
    </p:spTree>
    <p:extLst>
      <p:ext uri="{BB962C8B-B14F-4D97-AF65-F5344CB8AC3E}">
        <p14:creationId xmlns:p14="http://schemas.microsoft.com/office/powerpoint/2010/main" val="1965982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020E5-0EA4-E428-ABBD-B9AE69737D0C}"/>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92704123-B97D-FF82-0BFF-821E16046C2B}"/>
              </a:ext>
            </a:extLst>
          </p:cNvPr>
          <p:cNvPicPr>
            <a:picLocks/>
          </p:cNvPicPr>
          <p:nvPr>
            <p:custDataLst>
              <p:tags r:id="rId1"/>
            </p:custDataLst>
          </p:nvPr>
        </p:nvPicPr>
        <p:blipFill>
          <a:blip r:embed="rId3"/>
          <a:stretch>
            <a:fillRect/>
          </a:stretch>
        </p:blipFill>
        <p:spPr>
          <a:xfrm>
            <a:off x="1491392" y="1088081"/>
            <a:ext cx="8978557" cy="5156200"/>
          </a:xfrm>
          <a:prstGeom prst="rect">
            <a:avLst/>
          </a:prstGeom>
        </p:spPr>
      </p:pic>
    </p:spTree>
    <p:extLst>
      <p:ext uri="{BB962C8B-B14F-4D97-AF65-F5344CB8AC3E}">
        <p14:creationId xmlns:p14="http://schemas.microsoft.com/office/powerpoint/2010/main" val="122624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1236-C33F-5F78-201B-26FAB6AE8477}"/>
              </a:ext>
            </a:extLst>
          </p:cNvPr>
          <p:cNvSpPr>
            <a:spLocks noGrp="1"/>
          </p:cNvSpPr>
          <p:nvPr>
            <p:ph type="title"/>
          </p:nvPr>
        </p:nvSpPr>
        <p:spPr/>
        <p:txBody>
          <a:bodyPr/>
          <a:lstStyle/>
          <a:p>
            <a:r>
              <a:rPr lang="nb-NO"/>
              <a:t>Om presentasjonen og figurene</a:t>
            </a:r>
          </a:p>
        </p:txBody>
      </p:sp>
      <p:sp>
        <p:nvSpPr>
          <p:cNvPr id="3" name="Content Placeholder 2">
            <a:extLst>
              <a:ext uri="{FF2B5EF4-FFF2-40B4-BE49-F238E27FC236}">
                <a16:creationId xmlns:a16="http://schemas.microsoft.com/office/drawing/2014/main" id="{CA82FCE0-A540-9C46-8766-14C8890DB7ED}"/>
              </a:ext>
            </a:extLst>
          </p:cNvPr>
          <p:cNvSpPr>
            <a:spLocks noGrp="1"/>
          </p:cNvSpPr>
          <p:nvPr>
            <p:ph sz="quarter" idx="15"/>
          </p:nvPr>
        </p:nvSpPr>
        <p:spPr/>
        <p:txBody>
          <a:bodyPr/>
          <a:lstStyle/>
          <a:p>
            <a:r>
              <a:rPr lang="nb-NO"/>
              <a:t>Denne presentasjonen har flere figurer laget med </a:t>
            </a:r>
            <a:r>
              <a:rPr lang="nb-NO" err="1"/>
              <a:t>Datawrapper</a:t>
            </a:r>
            <a:r>
              <a:rPr lang="nb-NO"/>
              <a:t> og koblet til dataene vi har for Kraftløftet</a:t>
            </a:r>
          </a:p>
          <a:p>
            <a:r>
              <a:rPr lang="nb-NO"/>
              <a:t>Via </a:t>
            </a:r>
            <a:r>
              <a:rPr lang="nb-NO" err="1"/>
              <a:t>Datawrapper</a:t>
            </a:r>
            <a:r>
              <a:rPr lang="nb-NO"/>
              <a:t>-fanen er det mulig å oppdatere alle figurene</a:t>
            </a:r>
          </a:p>
          <a:p>
            <a:r>
              <a:rPr lang="nb-NO"/>
              <a:t>Du kan også endre figurene</a:t>
            </a:r>
          </a:p>
          <a:p>
            <a:pPr lvl="1"/>
            <a:r>
              <a:rPr lang="nb-NO"/>
              <a:t>NB! Når du endrer figurene endres de for alle som bruker presentasjonen. Du kan fint gjøre tilpasninger på farger og lignende, men hvis du gjør større endringer anbefales det å kopiere eksisterende figurer og lage nye figurer i </a:t>
            </a:r>
            <a:r>
              <a:rPr lang="nb-NO" err="1"/>
              <a:t>Datawrapper</a:t>
            </a:r>
            <a:endParaRPr lang="nb-NO"/>
          </a:p>
          <a:p>
            <a:pPr lvl="1"/>
            <a:r>
              <a:rPr lang="nb-NO"/>
              <a:t>Du kan om ønskelig lage nye figurer via denne fanen</a:t>
            </a:r>
          </a:p>
          <a:p>
            <a:r>
              <a:rPr lang="nb-NO"/>
              <a:t>For tilgang eller hjelp med </a:t>
            </a:r>
            <a:r>
              <a:rPr lang="nb-NO" err="1"/>
              <a:t>Datawrapper</a:t>
            </a:r>
            <a:r>
              <a:rPr lang="nb-NO"/>
              <a:t> kan NHO support kontaktes på </a:t>
            </a:r>
            <a:r>
              <a:rPr lang="nb-NO">
                <a:hlinkClick r:id="rId2"/>
              </a:rPr>
              <a:t>analyse.support@nho.no</a:t>
            </a:r>
            <a:r>
              <a:rPr lang="nb-NO"/>
              <a:t> </a:t>
            </a:r>
          </a:p>
          <a:p>
            <a:pPr lvl="1"/>
            <a:endParaRPr lang="nb-NO"/>
          </a:p>
        </p:txBody>
      </p:sp>
    </p:spTree>
    <p:extLst>
      <p:ext uri="{BB962C8B-B14F-4D97-AF65-F5344CB8AC3E}">
        <p14:creationId xmlns:p14="http://schemas.microsoft.com/office/powerpoint/2010/main" val="4009078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4037A38-960B-CB8E-66F3-82468C6FB8C7}"/>
              </a:ext>
            </a:extLst>
          </p:cNvPr>
          <p:cNvPicPr>
            <a:picLocks/>
          </p:cNvPicPr>
          <p:nvPr>
            <p:custDataLst>
              <p:tags r:id="rId1"/>
            </p:custDataLst>
          </p:nvPr>
        </p:nvPicPr>
        <p:blipFill>
          <a:blip r:embed="rId3"/>
          <a:stretch>
            <a:fillRect/>
          </a:stretch>
        </p:blipFill>
        <p:spPr>
          <a:xfrm>
            <a:off x="1203410" y="939800"/>
            <a:ext cx="9349259" cy="5444524"/>
          </a:xfrm>
          <a:prstGeom prst="rect">
            <a:avLst/>
          </a:prstGeom>
        </p:spPr>
      </p:pic>
    </p:spTree>
    <p:extLst>
      <p:ext uri="{BB962C8B-B14F-4D97-AF65-F5344CB8AC3E}">
        <p14:creationId xmlns:p14="http://schemas.microsoft.com/office/powerpoint/2010/main" val="530291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0514-A4AD-DD07-8B82-63567ADA9482}"/>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CB3980F8-2062-9678-31BE-2BCDEDCCEC70}"/>
              </a:ext>
            </a:extLst>
          </p:cNvPr>
          <p:cNvPicPr>
            <a:picLocks/>
          </p:cNvPicPr>
          <p:nvPr>
            <p:custDataLst>
              <p:tags r:id="rId1"/>
            </p:custDataLst>
          </p:nvPr>
        </p:nvPicPr>
        <p:blipFill>
          <a:blip r:embed="rId3"/>
          <a:stretch>
            <a:fillRect/>
          </a:stretch>
        </p:blipFill>
        <p:spPr>
          <a:xfrm>
            <a:off x="1648253" y="1096319"/>
            <a:ext cx="9044459" cy="5049108"/>
          </a:xfrm>
          <a:prstGeom prst="rect">
            <a:avLst/>
          </a:prstGeom>
        </p:spPr>
      </p:pic>
    </p:spTree>
    <p:extLst>
      <p:ext uri="{BB962C8B-B14F-4D97-AF65-F5344CB8AC3E}">
        <p14:creationId xmlns:p14="http://schemas.microsoft.com/office/powerpoint/2010/main" val="281449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3C5BD0-DE6B-29D0-FCD0-9F59FDF838AB}"/>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A2751C7B-8115-6928-F13F-A44B0CDCEA98}"/>
              </a:ext>
            </a:extLst>
          </p:cNvPr>
          <p:cNvPicPr>
            <a:picLocks/>
          </p:cNvPicPr>
          <p:nvPr>
            <p:custDataLst>
              <p:tags r:id="rId1"/>
            </p:custDataLst>
          </p:nvPr>
        </p:nvPicPr>
        <p:blipFill>
          <a:blip r:embed="rId4"/>
          <a:stretch>
            <a:fillRect/>
          </a:stretch>
        </p:blipFill>
        <p:spPr>
          <a:xfrm>
            <a:off x="1479826" y="1012686"/>
            <a:ext cx="9512852" cy="5000487"/>
          </a:xfrm>
          <a:prstGeom prst="rect">
            <a:avLst/>
          </a:prstGeom>
        </p:spPr>
      </p:pic>
    </p:spTree>
    <p:extLst>
      <p:ext uri="{BB962C8B-B14F-4D97-AF65-F5344CB8AC3E}">
        <p14:creationId xmlns:p14="http://schemas.microsoft.com/office/powerpoint/2010/main" val="1210089841"/>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A221-BF13-944E-71BE-35FE0502648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A17AE5B-11A5-6CA2-4494-48DEE42E7789}"/>
              </a:ext>
            </a:extLst>
          </p:cNvPr>
          <p:cNvSpPr>
            <a:spLocks noGrp="1"/>
          </p:cNvSpPr>
          <p:nvPr>
            <p:ph type="body" sz="quarter" idx="12"/>
          </p:nvPr>
        </p:nvSpPr>
        <p:spPr>
          <a:xfrm>
            <a:off x="803275" y="484815"/>
            <a:ext cx="4014910" cy="200055"/>
          </a:xfrm>
        </p:spPr>
        <p:txBody>
          <a:bodyPr wrap="square">
            <a:normAutofit/>
          </a:bodyPr>
          <a:lstStyle/>
          <a:p>
            <a:pPr marL="0" marR="0" lvl="0" indent="0" algn="l" defTabSz="439003" rtl="0" eaLnBrk="1" fontAlgn="auto" latinLnBrk="0" hangingPunct="1">
              <a:lnSpc>
                <a:spcPct val="100000"/>
              </a:lnSpc>
              <a:spcBef>
                <a:spcPts val="960"/>
              </a:spcBef>
              <a:spcAft>
                <a:spcPts val="0"/>
              </a:spcAft>
              <a:buClr>
                <a:srgbClr val="C12E2D"/>
              </a:buClr>
              <a:buSzTx/>
              <a:buFont typeface="Arial" panose="020B0604020202020204" pitchFamily="34" charset="0"/>
              <a:buNone/>
              <a:tabLst/>
              <a:defRPr/>
            </a:pPr>
            <a:r>
              <a:rPr kumimoji="0" lang="nb-NO" sz="1300" b="0" i="0" u="none" strike="noStrike" kern="1200" cap="none" spc="0" normalizeH="0" baseline="0" noProof="0" dirty="0">
                <a:ln>
                  <a:noFill/>
                </a:ln>
                <a:solidFill>
                  <a:srgbClr val="A5A5A5"/>
                </a:solidFill>
                <a:effectLst/>
                <a:uLnTx/>
                <a:uFillTx/>
                <a:latin typeface="Arial"/>
                <a:ea typeface="+mn-ea"/>
                <a:cs typeface="+mn-cs"/>
              </a:rPr>
              <a:t>Fremtidig kraftbalanse i </a:t>
            </a:r>
            <a:r>
              <a:rPr lang="nb-NO" dirty="0">
                <a:solidFill>
                  <a:srgbClr val="A5A5A5"/>
                </a:solidFill>
                <a:latin typeface="Arial"/>
              </a:rPr>
              <a:t>V</a:t>
            </a:r>
            <a:r>
              <a:rPr kumimoji="0" lang="nb-NO" sz="1300" b="0" i="0" u="none" strike="noStrike" kern="1200" cap="none" spc="0" normalizeH="0" baseline="0" noProof="0" dirty="0" err="1">
                <a:ln>
                  <a:noFill/>
                </a:ln>
                <a:solidFill>
                  <a:srgbClr val="A5A5A5"/>
                </a:solidFill>
                <a:effectLst/>
                <a:uLnTx/>
                <a:uFillTx/>
                <a:latin typeface="Arial"/>
                <a:ea typeface="+mn-ea"/>
                <a:cs typeface="+mn-cs"/>
              </a:rPr>
              <a:t>estland</a:t>
            </a:r>
            <a:endParaRPr kumimoji="0" lang="nb-NO" sz="1300" b="0" i="0" u="none" strike="noStrike" kern="1200" cap="none" spc="0" normalizeH="0" baseline="0" noProof="0" dirty="0">
              <a:ln>
                <a:noFill/>
              </a:ln>
              <a:solidFill>
                <a:srgbClr val="A5A5A5"/>
              </a:solidFill>
              <a:effectLst/>
              <a:uLnTx/>
              <a:uFillTx/>
              <a:latin typeface="Arial"/>
              <a:ea typeface="+mn-ea"/>
              <a:cs typeface="+mn-cs"/>
            </a:endParaRPr>
          </a:p>
        </p:txBody>
      </p:sp>
      <p:sp>
        <p:nvSpPr>
          <p:cNvPr id="7" name="Title 6">
            <a:extLst>
              <a:ext uri="{FF2B5EF4-FFF2-40B4-BE49-F238E27FC236}">
                <a16:creationId xmlns:a16="http://schemas.microsoft.com/office/drawing/2014/main" id="{A339904F-205A-EB6B-FB7B-562B3E4F422F}"/>
              </a:ext>
            </a:extLst>
          </p:cNvPr>
          <p:cNvSpPr>
            <a:spLocks noGrp="1"/>
          </p:cNvSpPr>
          <p:nvPr>
            <p:ph type="title"/>
          </p:nvPr>
        </p:nvSpPr>
        <p:spPr>
          <a:xfrm>
            <a:off x="803275" y="2067609"/>
            <a:ext cx="4014910" cy="775597"/>
          </a:xfrm>
        </p:spPr>
        <p:txBody>
          <a:bodyPr wrap="square" anchor="t">
            <a:normAutofit/>
          </a:bodyPr>
          <a:lstStyle/>
          <a:p>
            <a:r>
              <a:rPr lang="nb-NO" sz="1800"/>
              <a:t>Kraftbalanse med eksisterende produksjon/forbruk og det som er reservert eller tilknyttet</a:t>
            </a:r>
          </a:p>
        </p:txBody>
      </p:sp>
      <p:pic>
        <p:nvPicPr>
          <p:cNvPr id="2" name="Bilde 1">
            <a:extLst>
              <a:ext uri="{FF2B5EF4-FFF2-40B4-BE49-F238E27FC236}">
                <a16:creationId xmlns:a16="http://schemas.microsoft.com/office/drawing/2014/main" id="{A68ACF49-71A9-42F9-9D9C-13F56805ADAF}"/>
              </a:ext>
            </a:extLst>
          </p:cNvPr>
          <p:cNvPicPr>
            <a:picLocks/>
          </p:cNvPicPr>
          <p:nvPr>
            <p:custDataLst>
              <p:tags r:id="rId1"/>
            </p:custDataLst>
          </p:nvPr>
        </p:nvPicPr>
        <p:blipFill>
          <a:blip r:embed="rId4"/>
          <a:stretch>
            <a:fillRect/>
          </a:stretch>
        </p:blipFill>
        <p:spPr>
          <a:xfrm>
            <a:off x="5322330" y="1143000"/>
            <a:ext cx="6350000" cy="4572000"/>
          </a:xfrm>
          <a:prstGeom prst="rect">
            <a:avLst/>
          </a:prstGeom>
        </p:spPr>
      </p:pic>
    </p:spTree>
    <p:extLst>
      <p:ext uri="{BB962C8B-B14F-4D97-AF65-F5344CB8AC3E}">
        <p14:creationId xmlns:p14="http://schemas.microsoft.com/office/powerpoint/2010/main" val="101733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4297-FEC3-3F26-DFC1-488D37EA88B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06A098-20D7-BB44-FC6C-FC3BA282A97F}"/>
              </a:ext>
            </a:extLst>
          </p:cNvPr>
          <p:cNvSpPr>
            <a:spLocks noGrp="1"/>
          </p:cNvSpPr>
          <p:nvPr>
            <p:ph type="title"/>
          </p:nvPr>
        </p:nvSpPr>
        <p:spPr>
          <a:xfrm>
            <a:off x="803274" y="844517"/>
            <a:ext cx="9462886" cy="387798"/>
          </a:xfrm>
        </p:spPr>
        <p:txBody>
          <a:bodyPr/>
          <a:lstStyle/>
          <a:p>
            <a:r>
              <a:rPr lang="nb-NO" dirty="0"/>
              <a:t>Kraftbalanse som også inkluderer kapasitetskø</a:t>
            </a:r>
          </a:p>
        </p:txBody>
      </p:sp>
      <p:sp>
        <p:nvSpPr>
          <p:cNvPr id="8" name="Text Placeholder 7">
            <a:extLst>
              <a:ext uri="{FF2B5EF4-FFF2-40B4-BE49-F238E27FC236}">
                <a16:creationId xmlns:a16="http://schemas.microsoft.com/office/drawing/2014/main" id="{EA3C9126-1695-8442-EF7B-A3145A831468}"/>
              </a:ext>
            </a:extLst>
          </p:cNvPr>
          <p:cNvSpPr>
            <a:spLocks noGrp="1"/>
          </p:cNvSpPr>
          <p:nvPr>
            <p:ph type="body" sz="quarter" idx="12"/>
          </p:nvPr>
        </p:nvSpPr>
        <p:spPr>
          <a:xfrm>
            <a:off x="803274" y="484816"/>
            <a:ext cx="4763030" cy="200055"/>
          </a:xfrm>
        </p:spPr>
        <p:txBody>
          <a:bodyPr/>
          <a:lstStyle/>
          <a:p>
            <a:r>
              <a:rPr lang="nb-NO" dirty="0"/>
              <a:t>Fremtidig kraftbalanse i </a:t>
            </a:r>
            <a:r>
              <a:rPr lang="nb-NO" dirty="0" err="1"/>
              <a:t>Vestland</a:t>
            </a:r>
            <a:endParaRPr lang="nb-NO" dirty="0"/>
          </a:p>
        </p:txBody>
      </p:sp>
      <p:sp>
        <p:nvSpPr>
          <p:cNvPr id="9" name="Content Placeholder 8">
            <a:extLst>
              <a:ext uri="{FF2B5EF4-FFF2-40B4-BE49-F238E27FC236}">
                <a16:creationId xmlns:a16="http://schemas.microsoft.com/office/drawing/2014/main" id="{FD43DE62-9D78-53DD-1F5E-5A840BEB4A1D}"/>
              </a:ext>
            </a:extLst>
          </p:cNvPr>
          <p:cNvSpPr>
            <a:spLocks noGrp="1"/>
          </p:cNvSpPr>
          <p:nvPr>
            <p:ph sz="quarter" idx="13"/>
          </p:nvPr>
        </p:nvSpPr>
        <p:spPr/>
        <p:txBody>
          <a:bodyPr/>
          <a:lstStyle/>
          <a:p>
            <a:pPr marL="0" indent="0">
              <a:buNone/>
            </a:pPr>
            <a:r>
              <a:rPr lang="nb-NO" sz="1600"/>
              <a:t>I tillegg til </a:t>
            </a:r>
            <a:r>
              <a:rPr lang="nb-NO" sz="1600" err="1"/>
              <a:t>kraftforbuk</a:t>
            </a:r>
            <a:r>
              <a:rPr lang="nb-NO" sz="1600"/>
              <a:t> og -produksjon som er reservert og tilknyttet vil saker kunne bli satt i </a:t>
            </a:r>
            <a:r>
              <a:rPr lang="nb-NO" sz="1600" err="1"/>
              <a:t>kapasitetskø</a:t>
            </a:r>
            <a:r>
              <a:rPr lang="nb-NO" sz="1600"/>
              <a:t> hvis det ikke er tilgjengelig nett. Dette er saker som ellers ville blitt reservert. </a:t>
            </a:r>
          </a:p>
          <a:p>
            <a:pPr marL="0" indent="0">
              <a:buNone/>
            </a:pPr>
            <a:r>
              <a:rPr lang="nb-NO" sz="1600"/>
              <a:t>Sakene i </a:t>
            </a:r>
            <a:r>
              <a:rPr lang="nb-NO" sz="1600" err="1"/>
              <a:t>kapasitetskø</a:t>
            </a:r>
            <a:r>
              <a:rPr lang="nb-NO" sz="1600"/>
              <a:t> vil få kraft hvis det enten bygges ut nytt nett eller dersom andre saker faller ut. </a:t>
            </a:r>
          </a:p>
        </p:txBody>
      </p:sp>
      <p:pic>
        <p:nvPicPr>
          <p:cNvPr id="2" name="Bilde 1">
            <a:extLst>
              <a:ext uri="{FF2B5EF4-FFF2-40B4-BE49-F238E27FC236}">
                <a16:creationId xmlns:a16="http://schemas.microsoft.com/office/drawing/2014/main" id="{DC768749-656D-ED64-A495-675065A3F668}"/>
              </a:ext>
            </a:extLst>
          </p:cNvPr>
          <p:cNvPicPr>
            <a:picLocks/>
          </p:cNvPicPr>
          <p:nvPr>
            <p:custDataLst>
              <p:tags r:id="rId1"/>
            </p:custDataLst>
          </p:nvPr>
        </p:nvPicPr>
        <p:blipFill>
          <a:blip r:embed="rId4"/>
          <a:stretch>
            <a:fillRect/>
          </a:stretch>
        </p:blipFill>
        <p:spPr>
          <a:xfrm>
            <a:off x="6030097" y="1557638"/>
            <a:ext cx="5708742" cy="4572000"/>
          </a:xfrm>
          <a:prstGeom prst="rect">
            <a:avLst/>
          </a:prstGeom>
        </p:spPr>
      </p:pic>
    </p:spTree>
    <p:extLst>
      <p:ext uri="{BB962C8B-B14F-4D97-AF65-F5344CB8AC3E}">
        <p14:creationId xmlns:p14="http://schemas.microsoft.com/office/powerpoint/2010/main" val="2209151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B446C-02C5-8B33-2A2E-11CD5A6A84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DA187D1-A66D-4FE3-1451-39B52D4D76EE}"/>
              </a:ext>
            </a:extLst>
          </p:cNvPr>
          <p:cNvSpPr>
            <a:spLocks noGrp="1"/>
          </p:cNvSpPr>
          <p:nvPr>
            <p:ph type="title"/>
          </p:nvPr>
        </p:nvSpPr>
        <p:spPr>
          <a:xfrm>
            <a:off x="803274" y="844517"/>
            <a:ext cx="9462886" cy="387798"/>
          </a:xfrm>
        </p:spPr>
        <p:txBody>
          <a:bodyPr/>
          <a:lstStyle/>
          <a:p>
            <a:r>
              <a:rPr lang="nb-NO"/>
              <a:t>Kraftbalanse som også inkluderer saker klare til reservasjon</a:t>
            </a:r>
          </a:p>
        </p:txBody>
      </p:sp>
      <p:sp>
        <p:nvSpPr>
          <p:cNvPr id="8" name="Text Placeholder 7">
            <a:extLst>
              <a:ext uri="{FF2B5EF4-FFF2-40B4-BE49-F238E27FC236}">
                <a16:creationId xmlns:a16="http://schemas.microsoft.com/office/drawing/2014/main" id="{7277AD3E-8986-0865-53E6-AA73A7A9DA3B}"/>
              </a:ext>
            </a:extLst>
          </p:cNvPr>
          <p:cNvSpPr>
            <a:spLocks noGrp="1"/>
          </p:cNvSpPr>
          <p:nvPr>
            <p:ph type="body" sz="quarter" idx="12"/>
          </p:nvPr>
        </p:nvSpPr>
        <p:spPr>
          <a:xfrm>
            <a:off x="803274" y="484816"/>
            <a:ext cx="4763030" cy="200055"/>
          </a:xfrm>
        </p:spPr>
        <p:txBody>
          <a:bodyPr/>
          <a:lstStyle/>
          <a:p>
            <a:r>
              <a:rPr lang="nb-NO" dirty="0"/>
              <a:t>Fremtidig kraftbalanse i </a:t>
            </a:r>
            <a:r>
              <a:rPr lang="nb-NO" dirty="0" err="1"/>
              <a:t>Vestland</a:t>
            </a:r>
            <a:endParaRPr lang="nb-NO" dirty="0"/>
          </a:p>
        </p:txBody>
      </p:sp>
      <p:sp>
        <p:nvSpPr>
          <p:cNvPr id="9" name="Content Placeholder 8">
            <a:extLst>
              <a:ext uri="{FF2B5EF4-FFF2-40B4-BE49-F238E27FC236}">
                <a16:creationId xmlns:a16="http://schemas.microsoft.com/office/drawing/2014/main" id="{02EC195A-2A9B-0A80-DF5B-1E87B6D82474}"/>
              </a:ext>
            </a:extLst>
          </p:cNvPr>
          <p:cNvSpPr>
            <a:spLocks noGrp="1"/>
          </p:cNvSpPr>
          <p:nvPr>
            <p:ph sz="quarter" idx="13"/>
          </p:nvPr>
        </p:nvSpPr>
        <p:spPr/>
        <p:txBody>
          <a:bodyPr/>
          <a:lstStyle/>
          <a:p>
            <a:pPr marL="0" indent="0">
              <a:buNone/>
            </a:pPr>
            <a:r>
              <a:rPr lang="nb-NO" sz="1600"/>
              <a:t>I tillegg til </a:t>
            </a:r>
            <a:r>
              <a:rPr lang="nb-NO" sz="1600" err="1"/>
              <a:t>kraftforbuk</a:t>
            </a:r>
            <a:r>
              <a:rPr lang="nb-NO" sz="1600"/>
              <a:t> og -produksjon som er reservert/tilknyttet og </a:t>
            </a:r>
            <a:r>
              <a:rPr lang="nb-NO" sz="1600" err="1"/>
              <a:t>kapasitetskø</a:t>
            </a:r>
            <a:r>
              <a:rPr lang="nb-NO" sz="1600"/>
              <a:t> er det saker hvor det er gjort modenhetsvurderinger og som er klare for å bli reserverte. </a:t>
            </a:r>
          </a:p>
          <a:p>
            <a:pPr marL="0" indent="0">
              <a:buNone/>
            </a:pPr>
            <a:r>
              <a:rPr lang="nb-NO" sz="1600"/>
              <a:t>Sakene kan bli reserverte eller satt i </a:t>
            </a:r>
            <a:r>
              <a:rPr lang="nb-NO" sz="1600" err="1"/>
              <a:t>kapasitetskø</a:t>
            </a:r>
            <a:r>
              <a:rPr lang="nb-NO" sz="1600"/>
              <a:t> avhengig av tilgjengelig nett. </a:t>
            </a:r>
          </a:p>
        </p:txBody>
      </p:sp>
      <p:pic>
        <p:nvPicPr>
          <p:cNvPr id="2" name="Bilde 1">
            <a:extLst>
              <a:ext uri="{FF2B5EF4-FFF2-40B4-BE49-F238E27FC236}">
                <a16:creationId xmlns:a16="http://schemas.microsoft.com/office/drawing/2014/main" id="{70D61D65-DE48-3302-9739-F64E97E47699}"/>
              </a:ext>
            </a:extLst>
          </p:cNvPr>
          <p:cNvPicPr>
            <a:picLocks/>
          </p:cNvPicPr>
          <p:nvPr>
            <p:custDataLst>
              <p:tags r:id="rId1"/>
            </p:custDataLst>
          </p:nvPr>
        </p:nvPicPr>
        <p:blipFill>
          <a:blip r:embed="rId4"/>
          <a:stretch>
            <a:fillRect/>
          </a:stretch>
        </p:blipFill>
        <p:spPr>
          <a:xfrm>
            <a:off x="6252519" y="1475565"/>
            <a:ext cx="5732848" cy="4572000"/>
          </a:xfrm>
          <a:prstGeom prst="rect">
            <a:avLst/>
          </a:prstGeom>
        </p:spPr>
      </p:pic>
    </p:spTree>
    <p:extLst>
      <p:ext uri="{BB962C8B-B14F-4D97-AF65-F5344CB8AC3E}">
        <p14:creationId xmlns:p14="http://schemas.microsoft.com/office/powerpoint/2010/main" val="2808167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357897C-026F-5D0D-3288-121B55D6CE4B}"/>
              </a:ext>
            </a:extLst>
          </p:cNvPr>
          <p:cNvSpPr>
            <a:spLocks noGrp="1"/>
          </p:cNvSpPr>
          <p:nvPr>
            <p:ph type="title"/>
          </p:nvPr>
        </p:nvSpPr>
        <p:spPr>
          <a:xfrm>
            <a:off x="705644" y="760527"/>
            <a:ext cx="11522076" cy="387798"/>
          </a:xfrm>
        </p:spPr>
        <p:txBody>
          <a:bodyPr/>
          <a:lstStyle/>
          <a:p>
            <a:r>
              <a:rPr lang="nb-NO" sz="2800" dirty="0"/>
              <a:t>Trepartssamarbeid om økt krafttilgang</a:t>
            </a:r>
          </a:p>
        </p:txBody>
      </p:sp>
      <p:sp>
        <p:nvSpPr>
          <p:cNvPr id="5" name="Plassholder for tekst 4">
            <a:extLst>
              <a:ext uri="{FF2B5EF4-FFF2-40B4-BE49-F238E27FC236}">
                <a16:creationId xmlns:a16="http://schemas.microsoft.com/office/drawing/2014/main" id="{F7E9B492-1B8E-D506-038B-F78BD68FA010}"/>
              </a:ext>
            </a:extLst>
          </p:cNvPr>
          <p:cNvSpPr>
            <a:spLocks noGrp="1"/>
          </p:cNvSpPr>
          <p:nvPr>
            <p:ph type="body" sz="quarter" idx="12"/>
          </p:nvPr>
        </p:nvSpPr>
        <p:spPr/>
        <p:txBody>
          <a:bodyPr/>
          <a:lstStyle/>
          <a:p>
            <a:endParaRPr lang="nb-NO"/>
          </a:p>
        </p:txBody>
      </p:sp>
      <p:pic>
        <p:nvPicPr>
          <p:cNvPr id="7" name="Bilde 6">
            <a:extLst>
              <a:ext uri="{FF2B5EF4-FFF2-40B4-BE49-F238E27FC236}">
                <a16:creationId xmlns:a16="http://schemas.microsoft.com/office/drawing/2014/main" id="{1BDE2F70-1133-67F7-1082-F10B818C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6526"/>
            <a:ext cx="6810053" cy="4212404"/>
          </a:xfrm>
          <a:prstGeom prst="rect">
            <a:avLst/>
          </a:prstGeom>
        </p:spPr>
      </p:pic>
      <p:sp>
        <p:nvSpPr>
          <p:cNvPr id="8" name="TekstSylinder 7">
            <a:extLst>
              <a:ext uri="{FF2B5EF4-FFF2-40B4-BE49-F238E27FC236}">
                <a16:creationId xmlns:a16="http://schemas.microsoft.com/office/drawing/2014/main" id="{F329306E-7C4B-E2E5-33C6-F00C5FAD5759}"/>
              </a:ext>
            </a:extLst>
          </p:cNvPr>
          <p:cNvSpPr txBox="1"/>
          <p:nvPr/>
        </p:nvSpPr>
        <p:spPr>
          <a:xfrm>
            <a:off x="6688476" y="1516526"/>
            <a:ext cx="4489807" cy="421240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a:ea typeface="+mn-ea"/>
                <a:cs typeface="+mn-cs"/>
              </a:rPr>
              <a:t>21. mars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0000"/>
                </a:solidFill>
                <a:effectLst/>
                <a:uLnTx/>
                <a:uFillTx/>
                <a:latin typeface="Arial"/>
                <a:ea typeface="+mn-ea"/>
                <a:cs typeface="+mn-cs"/>
              </a:rPr>
              <a:t>Felles mandat mellom NHO, LO og Energidepartementet/regjeringen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Utdrag: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Samarbeid om tiltak, mobilisering og nye grep som sikrer tilstrekkelig tilgang på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fornybar kraft til konkurransedyktige priser for næringsliv og forbrukere i Norge, både på kort og lang sikt.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Hovedformålet med arbeidet er 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sikre rask implementering av tiltak som gir styringsfart, mobilisering av prosjekter og sikrer god operativ oppfølging av krevende saker.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53727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3F168E8D-40CF-B9C4-D5CE-0DA674C53E80}"/>
              </a:ext>
            </a:extLst>
          </p:cNvPr>
          <p:cNvSpPr/>
          <p:nvPr/>
        </p:nvSpPr>
        <p:spPr>
          <a:xfrm>
            <a:off x="8420100" y="1969817"/>
            <a:ext cx="2827355" cy="4089294"/>
          </a:xfrm>
          <a:prstGeom prst="rect">
            <a:avLst/>
          </a:prstGeom>
          <a:solidFill>
            <a:schemeClr val="bg1">
              <a:lumMod val="95000"/>
            </a:schemeClr>
          </a:solidFill>
          <a:ln w="127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a:ea typeface="+mn-ea"/>
                <a:cs typeface="+mn-cs"/>
              </a:rPr>
              <a:t>Nasjonal tiltaksplan fra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a:ea typeface="+mn-ea"/>
                <a:cs typeface="+mn-cs"/>
              </a:rPr>
              <a:t>LO og NHO</a:t>
            </a:r>
          </a:p>
        </p:txBody>
      </p:sp>
      <p:sp>
        <p:nvSpPr>
          <p:cNvPr id="3" name="Slide Number Placeholder 2">
            <a:extLst>
              <a:ext uri="{FF2B5EF4-FFF2-40B4-BE49-F238E27FC236}">
                <a16:creationId xmlns:a16="http://schemas.microsoft.com/office/drawing/2014/main" id="{FC1573EF-4A9C-35D9-B3AD-23374CC06EC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BA06D-219D-4DB1-961A-7AFCA7FAE0C4}" type="slidenum">
              <a:rPr kumimoji="0" lang="nb-NO"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4" name="Title 3">
            <a:extLst>
              <a:ext uri="{FF2B5EF4-FFF2-40B4-BE49-F238E27FC236}">
                <a16:creationId xmlns:a16="http://schemas.microsoft.com/office/drawing/2014/main" id="{ECBC0528-5E73-6977-CC68-A606142048AE}"/>
              </a:ext>
            </a:extLst>
          </p:cNvPr>
          <p:cNvSpPr>
            <a:spLocks noGrp="1"/>
          </p:cNvSpPr>
          <p:nvPr>
            <p:ph type="title"/>
          </p:nvPr>
        </p:nvSpPr>
        <p:spPr/>
        <p:txBody>
          <a:bodyPr/>
          <a:lstStyle/>
          <a:p>
            <a:r>
              <a:rPr lang="nb-NO" dirty="0"/>
              <a:t>Kraftløftets tre hovedspor i 2023</a:t>
            </a:r>
          </a:p>
        </p:txBody>
      </p:sp>
      <p:sp>
        <p:nvSpPr>
          <p:cNvPr id="10" name="Text Placeholder 9">
            <a:extLst>
              <a:ext uri="{FF2B5EF4-FFF2-40B4-BE49-F238E27FC236}">
                <a16:creationId xmlns:a16="http://schemas.microsoft.com/office/drawing/2014/main" id="{0FEBA6BB-05AE-B68A-A1A5-C06AC3507C30}"/>
              </a:ext>
            </a:extLst>
          </p:cNvPr>
          <p:cNvSpPr>
            <a:spLocks noGrp="1"/>
          </p:cNvSpPr>
          <p:nvPr>
            <p:ph type="body" sz="quarter" idx="12"/>
          </p:nvPr>
        </p:nvSpPr>
        <p:spPr/>
        <p:txBody>
          <a:bodyPr/>
          <a:lstStyle/>
          <a:p>
            <a:endParaRPr lang="nb-NO"/>
          </a:p>
        </p:txBody>
      </p:sp>
      <p:sp>
        <p:nvSpPr>
          <p:cNvPr id="6" name="Rectangle 5">
            <a:extLst>
              <a:ext uri="{FF2B5EF4-FFF2-40B4-BE49-F238E27FC236}">
                <a16:creationId xmlns:a16="http://schemas.microsoft.com/office/drawing/2014/main" id="{46450ADD-9BE4-BF41-5668-7128D9BEABAD}"/>
              </a:ext>
            </a:extLst>
          </p:cNvPr>
          <p:cNvSpPr/>
          <p:nvPr/>
        </p:nvSpPr>
        <p:spPr>
          <a:xfrm>
            <a:off x="4682322" y="1935681"/>
            <a:ext cx="2827355" cy="4123430"/>
          </a:xfrm>
          <a:prstGeom prst="rect">
            <a:avLst/>
          </a:prstGeom>
          <a:solidFill>
            <a:schemeClr val="bg1">
              <a:lumMod val="95000"/>
            </a:schemeClr>
          </a:solidFill>
          <a:ln w="127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a:ea typeface="+mn-ea"/>
                <a:cs typeface="+mn-cs"/>
              </a:rPr>
              <a:t>Strategi for energieffektivisering og lokal solkraft</a:t>
            </a:r>
          </a:p>
        </p:txBody>
      </p:sp>
      <p:sp>
        <p:nvSpPr>
          <p:cNvPr id="7" name="Rectangle 6">
            <a:extLst>
              <a:ext uri="{FF2B5EF4-FFF2-40B4-BE49-F238E27FC236}">
                <a16:creationId xmlns:a16="http://schemas.microsoft.com/office/drawing/2014/main" id="{5D5DA9C9-DECE-45B6-1DCF-DA2FE63C777A}"/>
              </a:ext>
            </a:extLst>
          </p:cNvPr>
          <p:cNvSpPr/>
          <p:nvPr/>
        </p:nvSpPr>
        <p:spPr>
          <a:xfrm>
            <a:off x="944545" y="1949039"/>
            <a:ext cx="2827355" cy="4110072"/>
          </a:xfrm>
          <a:prstGeom prst="rect">
            <a:avLst/>
          </a:prstGeom>
          <a:solidFill>
            <a:schemeClr val="bg1">
              <a:lumMod val="95000"/>
            </a:schemeClr>
          </a:solidFill>
          <a:ln w="127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0000"/>
                </a:solidFill>
                <a:effectLst/>
                <a:uLnTx/>
                <a:uFillTx/>
                <a:latin typeface="Arial"/>
                <a:ea typeface="+mn-ea"/>
                <a:cs typeface="+mn-cs"/>
              </a:rPr>
              <a:t>11 r</a:t>
            </a:r>
            <a:r>
              <a:rPr kumimoji="0" lang="nb-NO" sz="1400" b="1" i="0" u="none" strike="noStrike" kern="1200" cap="none" spc="0" normalizeH="0" baseline="0" noProof="0" err="1">
                <a:ln>
                  <a:noFill/>
                </a:ln>
                <a:solidFill>
                  <a:srgbClr val="000000"/>
                </a:solidFill>
                <a:effectLst/>
                <a:uLnTx/>
                <a:uFillTx/>
                <a:latin typeface="Arial"/>
                <a:ea typeface="+mn-ea"/>
                <a:cs typeface="+mn-cs"/>
              </a:rPr>
              <a:t>egionale</a:t>
            </a:r>
            <a:r>
              <a:rPr kumimoji="0" lang="nb-NO" sz="1400" b="1" i="0" u="none" strike="noStrike" kern="1200" cap="none" spc="0" normalizeH="0" baseline="0" noProof="0">
                <a:ln>
                  <a:noFill/>
                </a:ln>
                <a:solidFill>
                  <a:srgbClr val="000000"/>
                </a:solidFill>
                <a:effectLst/>
                <a:uLnTx/>
                <a:uFillTx/>
                <a:latin typeface="Arial"/>
                <a:ea typeface="+mn-ea"/>
                <a:cs typeface="+mn-cs"/>
              </a:rPr>
              <a:t> utredninger</a:t>
            </a:r>
          </a:p>
        </p:txBody>
      </p:sp>
      <p:pic>
        <p:nvPicPr>
          <p:cNvPr id="13" name="Picture 12">
            <a:extLst>
              <a:ext uri="{FF2B5EF4-FFF2-40B4-BE49-F238E27FC236}">
                <a16:creationId xmlns:a16="http://schemas.microsoft.com/office/drawing/2014/main" id="{D5CDEF1A-A5D4-A461-7E5C-A24863296A11}"/>
              </a:ext>
            </a:extLst>
          </p:cNvPr>
          <p:cNvPicPr>
            <a:picLocks noChangeAspect="1"/>
          </p:cNvPicPr>
          <p:nvPr/>
        </p:nvPicPr>
        <p:blipFill rotWithShape="1">
          <a:blip r:embed="rId3"/>
          <a:srcRect t="1112"/>
          <a:stretch/>
        </p:blipFill>
        <p:spPr>
          <a:xfrm>
            <a:off x="5153536" y="2928863"/>
            <a:ext cx="1858551" cy="2605145"/>
          </a:xfrm>
          <a:prstGeom prst="rect">
            <a:avLst/>
          </a:prstGeom>
          <a:ln>
            <a:noFill/>
          </a:ln>
          <a:effectLst>
            <a:outerShdw blurRad="292100" dist="139700" dir="2700000" algn="tl" rotWithShape="0">
              <a:srgbClr val="333333">
                <a:alpha val="65000"/>
              </a:srgbClr>
            </a:outerShdw>
          </a:effectLst>
        </p:spPr>
      </p:pic>
      <p:pic>
        <p:nvPicPr>
          <p:cNvPr id="19" name="Bilde 18">
            <a:extLst>
              <a:ext uri="{FF2B5EF4-FFF2-40B4-BE49-F238E27FC236}">
                <a16:creationId xmlns:a16="http://schemas.microsoft.com/office/drawing/2014/main" id="{3CAEC976-9E33-FDD8-8249-AD99ED20CB5D}"/>
              </a:ext>
            </a:extLst>
          </p:cNvPr>
          <p:cNvPicPr>
            <a:picLocks noChangeAspect="1"/>
          </p:cNvPicPr>
          <p:nvPr/>
        </p:nvPicPr>
        <p:blipFill rotWithShape="1">
          <a:blip r:embed="rId4"/>
          <a:srcRect l="28125" t="10279" r="30722" b="3612"/>
          <a:stretch/>
        </p:blipFill>
        <p:spPr>
          <a:xfrm>
            <a:off x="1349081" y="2928863"/>
            <a:ext cx="1998234" cy="2605145"/>
          </a:xfrm>
          <a:prstGeom prst="rect">
            <a:avLst/>
          </a:prstGeom>
          <a:effectLst>
            <a:outerShdw blurRad="63500" sx="102000" sy="102000" algn="ctr" rotWithShape="0">
              <a:prstClr val="black">
                <a:alpha val="40000"/>
              </a:prstClr>
            </a:outerShdw>
          </a:effectLst>
        </p:spPr>
      </p:pic>
      <p:pic>
        <p:nvPicPr>
          <p:cNvPr id="12" name="Bilde 11">
            <a:extLst>
              <a:ext uri="{FF2B5EF4-FFF2-40B4-BE49-F238E27FC236}">
                <a16:creationId xmlns:a16="http://schemas.microsoft.com/office/drawing/2014/main" id="{88F70270-E92D-2A71-E05E-699C95E1EF40}"/>
              </a:ext>
            </a:extLst>
          </p:cNvPr>
          <p:cNvPicPr>
            <a:picLocks noChangeAspect="1"/>
          </p:cNvPicPr>
          <p:nvPr/>
        </p:nvPicPr>
        <p:blipFill>
          <a:blip r:embed="rId5"/>
          <a:stretch>
            <a:fillRect/>
          </a:stretch>
        </p:blipFill>
        <p:spPr>
          <a:xfrm>
            <a:off x="8651156" y="2605203"/>
            <a:ext cx="2596299" cy="3478912"/>
          </a:xfrm>
          <a:prstGeom prst="rect">
            <a:avLst/>
          </a:prstGeom>
        </p:spPr>
      </p:pic>
    </p:spTree>
    <p:extLst>
      <p:ext uri="{BB962C8B-B14F-4D97-AF65-F5344CB8AC3E}">
        <p14:creationId xmlns:p14="http://schemas.microsoft.com/office/powerpoint/2010/main" val="245616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6E5C-4812-8B0F-90F1-27590655F323}"/>
              </a:ext>
            </a:extLst>
          </p:cNvPr>
          <p:cNvSpPr>
            <a:spLocks noGrp="1"/>
          </p:cNvSpPr>
          <p:nvPr>
            <p:ph type="title"/>
          </p:nvPr>
        </p:nvSpPr>
        <p:spPr>
          <a:xfrm>
            <a:off x="674123" y="845605"/>
            <a:ext cx="10509691" cy="438581"/>
          </a:xfrm>
        </p:spPr>
        <p:txBody>
          <a:bodyPr/>
          <a:lstStyle/>
          <a:p>
            <a:r>
              <a:rPr lang="nb-NO" dirty="0"/>
              <a:t>Nettselskapene har plikt til å knytte nye kunder til strømnettet </a:t>
            </a:r>
          </a:p>
        </p:txBody>
      </p:sp>
      <p:sp>
        <p:nvSpPr>
          <p:cNvPr id="3" name="Text Placeholder 2">
            <a:extLst>
              <a:ext uri="{FF2B5EF4-FFF2-40B4-BE49-F238E27FC236}">
                <a16:creationId xmlns:a16="http://schemas.microsoft.com/office/drawing/2014/main" id="{3056C299-8B8F-4D98-06CB-C786D3021185}"/>
              </a:ext>
            </a:extLst>
          </p:cNvPr>
          <p:cNvSpPr>
            <a:spLocks noGrp="1"/>
          </p:cNvSpPr>
          <p:nvPr>
            <p:ph type="body" sz="quarter" idx="14"/>
          </p:nvPr>
        </p:nvSpPr>
        <p:spPr/>
        <p:txBody>
          <a:bodyPr/>
          <a:lstStyle/>
          <a:p>
            <a:r>
              <a:rPr lang="nb-NO"/>
              <a:t>Tilknytningsprosessen</a:t>
            </a:r>
          </a:p>
        </p:txBody>
      </p:sp>
      <p:sp>
        <p:nvSpPr>
          <p:cNvPr id="4" name="Date Placeholder 3">
            <a:extLst>
              <a:ext uri="{FF2B5EF4-FFF2-40B4-BE49-F238E27FC236}">
                <a16:creationId xmlns:a16="http://schemas.microsoft.com/office/drawing/2014/main" id="{7670DFC6-BFAD-65A1-F88E-062748112C75}"/>
              </a:ext>
            </a:extLst>
          </p:cNvPr>
          <p:cNvSpPr>
            <a:spLocks noGrp="1"/>
          </p:cNvSpPr>
          <p:nvPr>
            <p:ph type="dt" sz="half" idx="3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2923DA6B-6427-8816-09A6-124ABD4A0020}"/>
              </a:ext>
            </a:extLst>
          </p:cNvPr>
          <p:cNvSpPr>
            <a:spLocks noGrp="1"/>
          </p:cNvSpPr>
          <p:nvPr>
            <p:ph type="ftr" sz="quarter" idx="3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2E2C2C"/>
                </a:solidFill>
                <a:effectLst/>
                <a:uLnTx/>
                <a:uFillTx/>
                <a:latin typeface="Arial"/>
                <a:ea typeface="+mn-ea"/>
                <a:cs typeface="+mn-cs"/>
                <a:hlinkClick r:id="rId2"/>
              </a:rPr>
              <a:t>https://www.statnett.no/for-aktorer-i-kraftbransjen/nettkapasitet-til-produksjon-og-forbruk/slik-fungerer-tilknytningsprosessen/</a:t>
            </a:r>
            <a:r>
              <a:rPr kumimoji="0" lang="nb-NO" sz="1050" b="0" i="0" u="none" strike="noStrike" kern="1200" cap="none" spc="0" normalizeH="0" baseline="0" noProof="0">
                <a:ln>
                  <a:noFill/>
                </a:ln>
                <a:solidFill>
                  <a:srgbClr val="2E2C2C"/>
                </a:solidFill>
                <a:effectLst/>
                <a:uLnTx/>
                <a:uFillTx/>
                <a:latin typeface="Arial"/>
                <a:ea typeface="+mn-ea"/>
                <a:cs typeface="+mn-cs"/>
              </a:rPr>
              <a:t> </a:t>
            </a:r>
          </a:p>
        </p:txBody>
      </p:sp>
      <p:sp>
        <p:nvSpPr>
          <p:cNvPr id="6" name="Content">
            <a:extLst>
              <a:ext uri="{FF2B5EF4-FFF2-40B4-BE49-F238E27FC236}">
                <a16:creationId xmlns:a16="http://schemas.microsoft.com/office/drawing/2014/main" id="{06F2B51D-97DE-A144-659D-62FC34E59707}"/>
              </a:ext>
            </a:extLst>
          </p:cNvPr>
          <p:cNvSpPr txBox="1"/>
          <p:nvPr/>
        </p:nvSpPr>
        <p:spPr>
          <a:xfrm>
            <a:off x="2615624" y="2706189"/>
            <a:ext cx="1144617"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Kunden kontakter sitt lokale nettselskap</a:t>
            </a:r>
            <a:endParaRPr kumimoji="0" lang="nb-NO" sz="900" b="0" i="0" u="none" strike="noStrike" kern="1200" cap="none" spc="0" normalizeH="0" baseline="0" noProof="0">
              <a:ln>
                <a:noFill/>
              </a:ln>
              <a:solidFill>
                <a:srgbClr val="2E2C2C"/>
              </a:solidFill>
              <a:effectLst/>
              <a:uLnTx/>
              <a:uFillTx/>
              <a:latin typeface="Arial"/>
              <a:ea typeface="+mn-ea"/>
              <a:cs typeface="Arial"/>
              <a:sym typeface="Arial"/>
              <a:rtl val="0"/>
            </a:endParaRPr>
          </a:p>
        </p:txBody>
      </p:sp>
      <p:grpSp>
        <p:nvGrpSpPr>
          <p:cNvPr id="7" name="Point">
            <a:extLst>
              <a:ext uri="{FF2B5EF4-FFF2-40B4-BE49-F238E27FC236}">
                <a16:creationId xmlns:a16="http://schemas.microsoft.com/office/drawing/2014/main" id="{C705C95B-3C83-CE66-D205-DA01BCFE8F9E}"/>
              </a:ext>
            </a:extLst>
          </p:cNvPr>
          <p:cNvGrpSpPr/>
          <p:nvPr/>
        </p:nvGrpSpPr>
        <p:grpSpPr>
          <a:xfrm>
            <a:off x="2176717" y="2959957"/>
            <a:ext cx="401103" cy="1168187"/>
            <a:chOff x="2740879" y="4372403"/>
            <a:chExt cx="534856" cy="1557583"/>
          </a:xfrm>
        </p:grpSpPr>
        <p:sp>
          <p:nvSpPr>
            <p:cNvPr id="8" name="Frihåndsform: figur 23">
              <a:extLst>
                <a:ext uri="{FF2B5EF4-FFF2-40B4-BE49-F238E27FC236}">
                  <a16:creationId xmlns:a16="http://schemas.microsoft.com/office/drawing/2014/main" id="{7B69CA22-705F-B7F1-E992-65147835760E}"/>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9" name="Bullet">
              <a:extLst>
                <a:ext uri="{FF2B5EF4-FFF2-40B4-BE49-F238E27FC236}">
                  <a16:creationId xmlns:a16="http://schemas.microsoft.com/office/drawing/2014/main" id="{C6A96537-5372-CB22-21F0-B0787C46841F}"/>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1</a:t>
              </a:r>
            </a:p>
          </p:txBody>
        </p:sp>
        <p:grpSp>
          <p:nvGrpSpPr>
            <p:cNvPr id="10" name="Connector">
              <a:extLst>
                <a:ext uri="{FF2B5EF4-FFF2-40B4-BE49-F238E27FC236}">
                  <a16:creationId xmlns:a16="http://schemas.microsoft.com/office/drawing/2014/main" id="{C22D3283-2C7E-C1CF-1520-48FE75AE66A7}"/>
                </a:ext>
              </a:extLst>
            </p:cNvPr>
            <p:cNvGrpSpPr/>
            <p:nvPr/>
          </p:nvGrpSpPr>
          <p:grpSpPr>
            <a:xfrm>
              <a:off x="3008307" y="4372403"/>
              <a:ext cx="213967" cy="939680"/>
              <a:chOff x="3008307" y="4372403"/>
              <a:chExt cx="213967" cy="939680"/>
            </a:xfrm>
          </p:grpSpPr>
          <p:sp>
            <p:nvSpPr>
              <p:cNvPr id="11" name="Frihåndsform: figur 26">
                <a:extLst>
                  <a:ext uri="{FF2B5EF4-FFF2-40B4-BE49-F238E27FC236}">
                    <a16:creationId xmlns:a16="http://schemas.microsoft.com/office/drawing/2014/main" id="{D62B92A7-7D97-4F7E-BDB5-0B5763A84E9A}"/>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12" name="Frihåndsform: figur 27">
                <a:extLst>
                  <a:ext uri="{FF2B5EF4-FFF2-40B4-BE49-F238E27FC236}">
                    <a16:creationId xmlns:a16="http://schemas.microsoft.com/office/drawing/2014/main" id="{088C7478-FBF3-92A2-1272-C6698075AD24}"/>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13" name="Content">
            <a:extLst>
              <a:ext uri="{FF2B5EF4-FFF2-40B4-BE49-F238E27FC236}">
                <a16:creationId xmlns:a16="http://schemas.microsoft.com/office/drawing/2014/main" id="{F4721ABB-87C1-228B-70D2-C0213F92B2AC}"/>
              </a:ext>
            </a:extLst>
          </p:cNvPr>
          <p:cNvSpPr txBox="1"/>
          <p:nvPr/>
        </p:nvSpPr>
        <p:spPr>
          <a:xfrm>
            <a:off x="2254366" y="4621917"/>
            <a:ext cx="1144617" cy="1107996"/>
          </a:xfrm>
          <a:prstGeom prst="rect">
            <a:avLst/>
          </a:prstGeom>
          <a:noFill/>
        </p:spPr>
        <p:txBody>
          <a:bodyPr wrap="square" rtlCol="0" anchor="t">
            <a:spAutoFit/>
          </a:bodyPr>
          <a:lstStyle>
            <a:defPPr>
              <a:defRPr lang="en-US"/>
            </a:defPPr>
            <a:lvl1pPr>
              <a:defRPr sz="1100" spc="0" baseline="0">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Nettselskapet sender søknad til Statnett hvis prosjektet er større enn 5 MW</a:t>
            </a:r>
          </a:p>
        </p:txBody>
      </p:sp>
      <p:grpSp>
        <p:nvGrpSpPr>
          <p:cNvPr id="14" name="Point">
            <a:extLst>
              <a:ext uri="{FF2B5EF4-FFF2-40B4-BE49-F238E27FC236}">
                <a16:creationId xmlns:a16="http://schemas.microsoft.com/office/drawing/2014/main" id="{06EFDD2C-4564-38EE-959E-9C855785DB04}"/>
              </a:ext>
            </a:extLst>
          </p:cNvPr>
          <p:cNvGrpSpPr/>
          <p:nvPr/>
        </p:nvGrpSpPr>
        <p:grpSpPr>
          <a:xfrm rot="10800000">
            <a:off x="3429976" y="3707498"/>
            <a:ext cx="401103" cy="1168187"/>
            <a:chOff x="2740879" y="4372403"/>
            <a:chExt cx="534856" cy="1557583"/>
          </a:xfrm>
        </p:grpSpPr>
        <p:sp>
          <p:nvSpPr>
            <p:cNvPr id="15" name="Frihåndsform: figur 23">
              <a:extLst>
                <a:ext uri="{FF2B5EF4-FFF2-40B4-BE49-F238E27FC236}">
                  <a16:creationId xmlns:a16="http://schemas.microsoft.com/office/drawing/2014/main" id="{1E98FE8B-87AD-4B46-7DA9-6D36D613C6A0}"/>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16" name="Bullet">
              <a:extLst>
                <a:ext uri="{FF2B5EF4-FFF2-40B4-BE49-F238E27FC236}">
                  <a16:creationId xmlns:a16="http://schemas.microsoft.com/office/drawing/2014/main" id="{1F06B483-A255-F336-9B0D-6B8E3A91E12B}"/>
                </a:ext>
              </a:extLst>
            </p:cNvPr>
            <p:cNvSpPr/>
            <p:nvPr/>
          </p:nvSpPr>
          <p:spPr>
            <a:xfrm rot="10800000">
              <a:off x="2795610" y="5449990"/>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2</a:t>
              </a:r>
            </a:p>
          </p:txBody>
        </p:sp>
        <p:grpSp>
          <p:nvGrpSpPr>
            <p:cNvPr id="17" name="Connector">
              <a:extLst>
                <a:ext uri="{FF2B5EF4-FFF2-40B4-BE49-F238E27FC236}">
                  <a16:creationId xmlns:a16="http://schemas.microsoft.com/office/drawing/2014/main" id="{F4DAF9D8-2AAA-D5E6-E339-BCCBD8AA5474}"/>
                </a:ext>
              </a:extLst>
            </p:cNvPr>
            <p:cNvGrpSpPr/>
            <p:nvPr/>
          </p:nvGrpSpPr>
          <p:grpSpPr>
            <a:xfrm>
              <a:off x="3008307" y="4372403"/>
              <a:ext cx="213967" cy="939680"/>
              <a:chOff x="3008307" y="4372403"/>
              <a:chExt cx="213967" cy="939680"/>
            </a:xfrm>
          </p:grpSpPr>
          <p:sp>
            <p:nvSpPr>
              <p:cNvPr id="18" name="Frihåndsform: figur 26">
                <a:extLst>
                  <a:ext uri="{FF2B5EF4-FFF2-40B4-BE49-F238E27FC236}">
                    <a16:creationId xmlns:a16="http://schemas.microsoft.com/office/drawing/2014/main" id="{553C647A-780B-F051-01F5-2991D1A96F57}"/>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19" name="Frihåndsform: figur 27">
                <a:extLst>
                  <a:ext uri="{FF2B5EF4-FFF2-40B4-BE49-F238E27FC236}">
                    <a16:creationId xmlns:a16="http://schemas.microsoft.com/office/drawing/2014/main" id="{D246D5C8-6A55-D78C-C92D-0AB75FC9A1CF}"/>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20" name="Content">
            <a:extLst>
              <a:ext uri="{FF2B5EF4-FFF2-40B4-BE49-F238E27FC236}">
                <a16:creationId xmlns:a16="http://schemas.microsoft.com/office/drawing/2014/main" id="{47CF3897-836C-3147-1040-7714310AA370}"/>
              </a:ext>
            </a:extLst>
          </p:cNvPr>
          <p:cNvSpPr txBox="1"/>
          <p:nvPr/>
        </p:nvSpPr>
        <p:spPr>
          <a:xfrm>
            <a:off x="5073801" y="2289819"/>
            <a:ext cx="1144617" cy="1446550"/>
          </a:xfrm>
          <a:prstGeom prst="rect">
            <a:avLst/>
          </a:prstGeom>
          <a:noFill/>
        </p:spPr>
        <p:txBody>
          <a:bodyPr wrap="square" rtlCol="0" anchor="t">
            <a:spAutoFit/>
          </a:bodyPr>
          <a:lstStyle>
            <a:defPPr>
              <a:defRPr lang="en-US"/>
            </a:defPPr>
            <a:lvl1pPr>
              <a:defRPr sz="1100" spc="0" baseline="0">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Statnett reserverer strøm etter førstemann til mølla prinsippet, gitt at prosjektene er modne</a:t>
            </a:r>
          </a:p>
        </p:txBody>
      </p:sp>
      <p:grpSp>
        <p:nvGrpSpPr>
          <p:cNvPr id="21" name="Point">
            <a:extLst>
              <a:ext uri="{FF2B5EF4-FFF2-40B4-BE49-F238E27FC236}">
                <a16:creationId xmlns:a16="http://schemas.microsoft.com/office/drawing/2014/main" id="{5A850CB5-477B-BE90-ECA6-0C8E168B2822}"/>
              </a:ext>
            </a:extLst>
          </p:cNvPr>
          <p:cNvGrpSpPr/>
          <p:nvPr/>
        </p:nvGrpSpPr>
        <p:grpSpPr>
          <a:xfrm>
            <a:off x="4683234" y="2959957"/>
            <a:ext cx="401103" cy="1168187"/>
            <a:chOff x="2740879" y="4372403"/>
            <a:chExt cx="534856" cy="1557583"/>
          </a:xfrm>
        </p:grpSpPr>
        <p:sp>
          <p:nvSpPr>
            <p:cNvPr id="22" name="Frihåndsform: figur 23">
              <a:extLst>
                <a:ext uri="{FF2B5EF4-FFF2-40B4-BE49-F238E27FC236}">
                  <a16:creationId xmlns:a16="http://schemas.microsoft.com/office/drawing/2014/main" id="{FB90BE99-D917-FF9B-6C56-65EAE5A63A7C}"/>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23" name="Bullet">
              <a:extLst>
                <a:ext uri="{FF2B5EF4-FFF2-40B4-BE49-F238E27FC236}">
                  <a16:creationId xmlns:a16="http://schemas.microsoft.com/office/drawing/2014/main" id="{BB8FB173-769C-1E0C-DDE7-EE075FE38749}"/>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3</a:t>
              </a:r>
            </a:p>
          </p:txBody>
        </p:sp>
        <p:grpSp>
          <p:nvGrpSpPr>
            <p:cNvPr id="24" name="Connector">
              <a:extLst>
                <a:ext uri="{FF2B5EF4-FFF2-40B4-BE49-F238E27FC236}">
                  <a16:creationId xmlns:a16="http://schemas.microsoft.com/office/drawing/2014/main" id="{422AB722-4ACE-9FAC-F289-90FE330C77C7}"/>
                </a:ext>
              </a:extLst>
            </p:cNvPr>
            <p:cNvGrpSpPr/>
            <p:nvPr/>
          </p:nvGrpSpPr>
          <p:grpSpPr>
            <a:xfrm>
              <a:off x="3008307" y="4372403"/>
              <a:ext cx="213967" cy="939680"/>
              <a:chOff x="3008307" y="4372403"/>
              <a:chExt cx="213967" cy="939680"/>
            </a:xfrm>
          </p:grpSpPr>
          <p:sp>
            <p:nvSpPr>
              <p:cNvPr id="25" name="Frihåndsform: figur 26">
                <a:extLst>
                  <a:ext uri="{FF2B5EF4-FFF2-40B4-BE49-F238E27FC236}">
                    <a16:creationId xmlns:a16="http://schemas.microsoft.com/office/drawing/2014/main" id="{7D40998F-AB04-FCC3-813C-91B43AAE962F}"/>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26" name="Frihåndsform: figur 27">
                <a:extLst>
                  <a:ext uri="{FF2B5EF4-FFF2-40B4-BE49-F238E27FC236}">
                    <a16:creationId xmlns:a16="http://schemas.microsoft.com/office/drawing/2014/main" id="{1B2BB2A7-AA51-897D-5EC4-7A88C78BAA4E}"/>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27" name="Content">
            <a:extLst>
              <a:ext uri="{FF2B5EF4-FFF2-40B4-BE49-F238E27FC236}">
                <a16:creationId xmlns:a16="http://schemas.microsoft.com/office/drawing/2014/main" id="{1E4413C7-5E59-A9BD-D0F0-2A5BDC134385}"/>
              </a:ext>
            </a:extLst>
          </p:cNvPr>
          <p:cNvSpPr txBox="1"/>
          <p:nvPr/>
        </p:nvSpPr>
        <p:spPr>
          <a:xfrm>
            <a:off x="4760883" y="4621917"/>
            <a:ext cx="1144617" cy="1615827"/>
          </a:xfrm>
          <a:prstGeom prst="rect">
            <a:avLst/>
          </a:prstGeom>
          <a:noFill/>
        </p:spPr>
        <p:txBody>
          <a:bodyPr wrap="square" rtlCol="0" anchor="t">
            <a:spAutoFit/>
          </a:bodyPr>
          <a:lstStyle>
            <a:defPPr>
              <a:defRPr lang="en-US"/>
            </a:defPPr>
            <a:lvl1pPr>
              <a:defRPr sz="1100" spc="0" baseline="0">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Dersom det ikke er ledig kapasitet, men kunden betaler for utredning og utbygging settes prosjektet i </a:t>
            </a:r>
            <a:r>
              <a:rPr kumimoji="0" lang="nb-NO" sz="1100" b="0" i="0" u="none" strike="noStrike" kern="1200" cap="none" spc="0" normalizeH="0" baseline="0" noProof="0" err="1">
                <a:ln>
                  <a:noFill/>
                </a:ln>
                <a:solidFill>
                  <a:srgbClr val="2E2C2C"/>
                </a:solidFill>
                <a:effectLst/>
                <a:uLnTx/>
                <a:uFillTx/>
                <a:latin typeface="Arial"/>
                <a:ea typeface="+mn-ea"/>
                <a:cs typeface="Arial"/>
                <a:sym typeface="Arial"/>
                <a:rtl val="0"/>
              </a:rPr>
              <a:t>kapasitetskø</a:t>
            </a:r>
            <a:endPar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endParaRPr>
          </a:p>
        </p:txBody>
      </p:sp>
      <p:grpSp>
        <p:nvGrpSpPr>
          <p:cNvPr id="28" name="Point">
            <a:extLst>
              <a:ext uri="{FF2B5EF4-FFF2-40B4-BE49-F238E27FC236}">
                <a16:creationId xmlns:a16="http://schemas.microsoft.com/office/drawing/2014/main" id="{33272BE0-4C26-14D3-7C92-B64ED6B0B47B}"/>
              </a:ext>
            </a:extLst>
          </p:cNvPr>
          <p:cNvGrpSpPr/>
          <p:nvPr/>
        </p:nvGrpSpPr>
        <p:grpSpPr>
          <a:xfrm rot="10800000">
            <a:off x="5936493" y="3707498"/>
            <a:ext cx="401103" cy="1168187"/>
            <a:chOff x="2740879" y="4372403"/>
            <a:chExt cx="534856" cy="1557583"/>
          </a:xfrm>
        </p:grpSpPr>
        <p:sp>
          <p:nvSpPr>
            <p:cNvPr id="29" name="Frihåndsform: figur 23">
              <a:extLst>
                <a:ext uri="{FF2B5EF4-FFF2-40B4-BE49-F238E27FC236}">
                  <a16:creationId xmlns:a16="http://schemas.microsoft.com/office/drawing/2014/main" id="{1FEE4DD3-2D77-327B-61D2-C90F61C4A35C}"/>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30" name="Bullet">
              <a:extLst>
                <a:ext uri="{FF2B5EF4-FFF2-40B4-BE49-F238E27FC236}">
                  <a16:creationId xmlns:a16="http://schemas.microsoft.com/office/drawing/2014/main" id="{232A5BD5-8CC4-9A27-7434-5BFBBAC050B1}"/>
                </a:ext>
              </a:extLst>
            </p:cNvPr>
            <p:cNvSpPr/>
            <p:nvPr/>
          </p:nvSpPr>
          <p:spPr>
            <a:xfrm rot="10800000">
              <a:off x="2795610" y="5449990"/>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4</a:t>
              </a:r>
            </a:p>
          </p:txBody>
        </p:sp>
        <p:grpSp>
          <p:nvGrpSpPr>
            <p:cNvPr id="31" name="Connector">
              <a:extLst>
                <a:ext uri="{FF2B5EF4-FFF2-40B4-BE49-F238E27FC236}">
                  <a16:creationId xmlns:a16="http://schemas.microsoft.com/office/drawing/2014/main" id="{5C5C8D20-DA3D-EAC7-8807-E408769A59C1}"/>
                </a:ext>
              </a:extLst>
            </p:cNvPr>
            <p:cNvGrpSpPr/>
            <p:nvPr/>
          </p:nvGrpSpPr>
          <p:grpSpPr>
            <a:xfrm>
              <a:off x="3008307" y="4372403"/>
              <a:ext cx="213967" cy="939680"/>
              <a:chOff x="3008307" y="4372403"/>
              <a:chExt cx="213967" cy="939680"/>
            </a:xfrm>
          </p:grpSpPr>
          <p:sp>
            <p:nvSpPr>
              <p:cNvPr id="32" name="Frihåndsform: figur 26">
                <a:extLst>
                  <a:ext uri="{FF2B5EF4-FFF2-40B4-BE49-F238E27FC236}">
                    <a16:creationId xmlns:a16="http://schemas.microsoft.com/office/drawing/2014/main" id="{E39941E5-A015-B910-2C23-9BED58C86AED}"/>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33" name="Frihåndsform: figur 27">
                <a:extLst>
                  <a:ext uri="{FF2B5EF4-FFF2-40B4-BE49-F238E27FC236}">
                    <a16:creationId xmlns:a16="http://schemas.microsoft.com/office/drawing/2014/main" id="{F02EDE72-ECC5-5568-0CAA-17C7847225D1}"/>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34" name="Content">
            <a:extLst>
              <a:ext uri="{FF2B5EF4-FFF2-40B4-BE49-F238E27FC236}">
                <a16:creationId xmlns:a16="http://schemas.microsoft.com/office/drawing/2014/main" id="{A96D4AE5-70BE-B26A-6370-EA6B98630482}"/>
              </a:ext>
            </a:extLst>
          </p:cNvPr>
          <p:cNvSpPr txBox="1"/>
          <p:nvPr/>
        </p:nvSpPr>
        <p:spPr>
          <a:xfrm>
            <a:off x="7628659" y="2706189"/>
            <a:ext cx="1144617" cy="938719"/>
          </a:xfrm>
          <a:prstGeom prst="rect">
            <a:avLst/>
          </a:prstGeom>
          <a:noFill/>
        </p:spPr>
        <p:txBody>
          <a:bodyPr wrap="square" rtlCol="0" anchor="t">
            <a:spAutoFit/>
          </a:bodyPr>
          <a:lstStyle>
            <a:defPPr>
              <a:defRPr lang="en-US"/>
            </a:defPPr>
            <a:lvl1pPr>
              <a:defRPr sz="1100" spc="0" baseline="0">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Ved reservasjon inngås en forpliktende fremdriftsplan</a:t>
            </a:r>
          </a:p>
        </p:txBody>
      </p:sp>
      <p:grpSp>
        <p:nvGrpSpPr>
          <p:cNvPr id="35" name="Point">
            <a:extLst>
              <a:ext uri="{FF2B5EF4-FFF2-40B4-BE49-F238E27FC236}">
                <a16:creationId xmlns:a16="http://schemas.microsoft.com/office/drawing/2014/main" id="{E3A7E893-2968-308D-45D4-5C2A2F6B3649}"/>
              </a:ext>
            </a:extLst>
          </p:cNvPr>
          <p:cNvGrpSpPr/>
          <p:nvPr/>
        </p:nvGrpSpPr>
        <p:grpSpPr>
          <a:xfrm>
            <a:off x="7189752" y="2959957"/>
            <a:ext cx="401103" cy="1168187"/>
            <a:chOff x="2740879" y="4372403"/>
            <a:chExt cx="534856" cy="1557583"/>
          </a:xfrm>
        </p:grpSpPr>
        <p:sp>
          <p:nvSpPr>
            <p:cNvPr id="36" name="Frihåndsform: figur 23">
              <a:extLst>
                <a:ext uri="{FF2B5EF4-FFF2-40B4-BE49-F238E27FC236}">
                  <a16:creationId xmlns:a16="http://schemas.microsoft.com/office/drawing/2014/main" id="{2E492F26-C6B4-BC9D-012B-1994821FF98A}"/>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37" name="Bullet">
              <a:extLst>
                <a:ext uri="{FF2B5EF4-FFF2-40B4-BE49-F238E27FC236}">
                  <a16:creationId xmlns:a16="http://schemas.microsoft.com/office/drawing/2014/main" id="{41C31C04-3CAF-D398-D20B-F85BC707576E}"/>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5</a:t>
              </a:r>
            </a:p>
          </p:txBody>
        </p:sp>
        <p:grpSp>
          <p:nvGrpSpPr>
            <p:cNvPr id="38" name="Connector">
              <a:extLst>
                <a:ext uri="{FF2B5EF4-FFF2-40B4-BE49-F238E27FC236}">
                  <a16:creationId xmlns:a16="http://schemas.microsoft.com/office/drawing/2014/main" id="{8F065357-21CC-4368-49F5-AC4A234E1032}"/>
                </a:ext>
              </a:extLst>
            </p:cNvPr>
            <p:cNvGrpSpPr/>
            <p:nvPr/>
          </p:nvGrpSpPr>
          <p:grpSpPr>
            <a:xfrm>
              <a:off x="3008307" y="4372403"/>
              <a:ext cx="213967" cy="939680"/>
              <a:chOff x="3008307" y="4372403"/>
              <a:chExt cx="213967" cy="939680"/>
            </a:xfrm>
          </p:grpSpPr>
          <p:sp>
            <p:nvSpPr>
              <p:cNvPr id="39" name="Frihåndsform: figur 26">
                <a:extLst>
                  <a:ext uri="{FF2B5EF4-FFF2-40B4-BE49-F238E27FC236}">
                    <a16:creationId xmlns:a16="http://schemas.microsoft.com/office/drawing/2014/main" id="{3C77914C-F9A2-BD7B-0E29-0CE72F94692A}"/>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0" name="Frihåndsform: figur 27">
                <a:extLst>
                  <a:ext uri="{FF2B5EF4-FFF2-40B4-BE49-F238E27FC236}">
                    <a16:creationId xmlns:a16="http://schemas.microsoft.com/office/drawing/2014/main" id="{0D6F3E09-48AD-B2C5-9C47-58B487963548}"/>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41" name="Content">
            <a:extLst>
              <a:ext uri="{FF2B5EF4-FFF2-40B4-BE49-F238E27FC236}">
                <a16:creationId xmlns:a16="http://schemas.microsoft.com/office/drawing/2014/main" id="{8A21FE31-75C7-8D9F-25E0-CE5649ABA6B1}"/>
              </a:ext>
            </a:extLst>
          </p:cNvPr>
          <p:cNvSpPr txBox="1"/>
          <p:nvPr/>
        </p:nvSpPr>
        <p:spPr>
          <a:xfrm>
            <a:off x="7267401" y="4621917"/>
            <a:ext cx="1144617" cy="1277273"/>
          </a:xfrm>
          <a:prstGeom prst="rect">
            <a:avLst/>
          </a:prstGeom>
          <a:noFill/>
        </p:spPr>
        <p:txBody>
          <a:bodyPr wrap="square" rtlCol="0" anchor="t">
            <a:spAutoFit/>
          </a:bodyPr>
          <a:lstStyle>
            <a:defPPr>
              <a:defRPr lang="en-US"/>
            </a:defPPr>
            <a:lvl1pPr>
              <a:defRPr sz="1100" spc="0" baseline="0">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Statnett kan kansellere prosjektet om det blir vesentlig forsinket eller ikke realisert</a:t>
            </a:r>
          </a:p>
        </p:txBody>
      </p:sp>
      <p:grpSp>
        <p:nvGrpSpPr>
          <p:cNvPr id="42" name="Point">
            <a:extLst>
              <a:ext uri="{FF2B5EF4-FFF2-40B4-BE49-F238E27FC236}">
                <a16:creationId xmlns:a16="http://schemas.microsoft.com/office/drawing/2014/main" id="{D5E78128-0AD3-0582-D2CF-C8A5274FC81D}"/>
              </a:ext>
            </a:extLst>
          </p:cNvPr>
          <p:cNvGrpSpPr/>
          <p:nvPr/>
        </p:nvGrpSpPr>
        <p:grpSpPr>
          <a:xfrm rot="10800000">
            <a:off x="8443010" y="3707498"/>
            <a:ext cx="401103" cy="1168187"/>
            <a:chOff x="2740879" y="4372403"/>
            <a:chExt cx="534856" cy="1557583"/>
          </a:xfrm>
        </p:grpSpPr>
        <p:sp>
          <p:nvSpPr>
            <p:cNvPr id="43" name="Frihåndsform: figur 23">
              <a:extLst>
                <a:ext uri="{FF2B5EF4-FFF2-40B4-BE49-F238E27FC236}">
                  <a16:creationId xmlns:a16="http://schemas.microsoft.com/office/drawing/2014/main" id="{ABE5B6CF-3C9D-8C33-DA1E-F35326D6495B}"/>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4" name="Bullet">
              <a:extLst>
                <a:ext uri="{FF2B5EF4-FFF2-40B4-BE49-F238E27FC236}">
                  <a16:creationId xmlns:a16="http://schemas.microsoft.com/office/drawing/2014/main" id="{A96E3CF6-142A-11E3-EC3E-A0658DBC06D1}"/>
                </a:ext>
              </a:extLst>
            </p:cNvPr>
            <p:cNvSpPr/>
            <p:nvPr/>
          </p:nvSpPr>
          <p:spPr>
            <a:xfrm rot="10800000">
              <a:off x="2795610" y="5449990"/>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6</a:t>
              </a:r>
            </a:p>
          </p:txBody>
        </p:sp>
        <p:grpSp>
          <p:nvGrpSpPr>
            <p:cNvPr id="45" name="Connector">
              <a:extLst>
                <a:ext uri="{FF2B5EF4-FFF2-40B4-BE49-F238E27FC236}">
                  <a16:creationId xmlns:a16="http://schemas.microsoft.com/office/drawing/2014/main" id="{170564FA-4761-F7B1-7CCB-1304277246EB}"/>
                </a:ext>
              </a:extLst>
            </p:cNvPr>
            <p:cNvGrpSpPr/>
            <p:nvPr/>
          </p:nvGrpSpPr>
          <p:grpSpPr>
            <a:xfrm>
              <a:off x="3008307" y="4372403"/>
              <a:ext cx="213967" cy="939680"/>
              <a:chOff x="3008307" y="4372403"/>
              <a:chExt cx="213967" cy="939680"/>
            </a:xfrm>
          </p:grpSpPr>
          <p:sp>
            <p:nvSpPr>
              <p:cNvPr id="46" name="Frihåndsform: figur 26">
                <a:extLst>
                  <a:ext uri="{FF2B5EF4-FFF2-40B4-BE49-F238E27FC236}">
                    <a16:creationId xmlns:a16="http://schemas.microsoft.com/office/drawing/2014/main" id="{0686E2C0-C75D-420A-B933-C4B17575AEBC}"/>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47" name="Frihåndsform: figur 27">
                <a:extLst>
                  <a:ext uri="{FF2B5EF4-FFF2-40B4-BE49-F238E27FC236}">
                    <a16:creationId xmlns:a16="http://schemas.microsoft.com/office/drawing/2014/main" id="{B1987E1A-1041-7A3B-83B4-9855BCADF537}"/>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50" name="Content">
            <a:extLst>
              <a:ext uri="{FF2B5EF4-FFF2-40B4-BE49-F238E27FC236}">
                <a16:creationId xmlns:a16="http://schemas.microsoft.com/office/drawing/2014/main" id="{1E72BE48-6012-A3DC-806E-540C88E6E6E6}"/>
              </a:ext>
            </a:extLst>
          </p:cNvPr>
          <p:cNvSpPr txBox="1"/>
          <p:nvPr/>
        </p:nvSpPr>
        <p:spPr>
          <a:xfrm>
            <a:off x="10135177" y="2706189"/>
            <a:ext cx="1144617" cy="923330"/>
          </a:xfrm>
          <a:prstGeom prst="rect">
            <a:avLst/>
          </a:prstGeom>
          <a:noFill/>
        </p:spPr>
        <p:txBody>
          <a:bodyPr wrap="square" rtlCol="0" anchor="t">
            <a:spAutoFit/>
          </a:bodyPr>
          <a:lstStyle>
            <a:defPPr>
              <a:defRPr lang="nb-NO"/>
            </a:defPPr>
            <a:lvl1pPr>
              <a:defRPr sz="1100" spc="0" baseline="0">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Ved realisering tilknyttes prosjektet</a:t>
            </a:r>
          </a:p>
        </p:txBody>
      </p:sp>
      <p:grpSp>
        <p:nvGrpSpPr>
          <p:cNvPr id="51" name="Point">
            <a:extLst>
              <a:ext uri="{FF2B5EF4-FFF2-40B4-BE49-F238E27FC236}">
                <a16:creationId xmlns:a16="http://schemas.microsoft.com/office/drawing/2014/main" id="{60A6F03E-F1D8-731C-4DDE-900E4D32E35D}"/>
              </a:ext>
            </a:extLst>
          </p:cNvPr>
          <p:cNvGrpSpPr/>
          <p:nvPr/>
        </p:nvGrpSpPr>
        <p:grpSpPr>
          <a:xfrm>
            <a:off x="9696269" y="2959957"/>
            <a:ext cx="401103" cy="1168187"/>
            <a:chOff x="2740879" y="4372403"/>
            <a:chExt cx="534856" cy="1557583"/>
          </a:xfrm>
        </p:grpSpPr>
        <p:sp>
          <p:nvSpPr>
            <p:cNvPr id="52" name="Frihåndsform: figur 23">
              <a:extLst>
                <a:ext uri="{FF2B5EF4-FFF2-40B4-BE49-F238E27FC236}">
                  <a16:creationId xmlns:a16="http://schemas.microsoft.com/office/drawing/2014/main" id="{7672D217-6588-1973-4E1B-CA873E5A8C48}"/>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53" name="Bullet">
              <a:extLst>
                <a:ext uri="{FF2B5EF4-FFF2-40B4-BE49-F238E27FC236}">
                  <a16:creationId xmlns:a16="http://schemas.microsoft.com/office/drawing/2014/main" id="{CED498F8-BFEF-7106-59B7-FC8002AA5FC7}"/>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E2C2C"/>
                  </a:solidFill>
                  <a:effectLst/>
                  <a:uLnTx/>
                  <a:uFillTx/>
                  <a:latin typeface="Arial" panose="020B0604020202020204" pitchFamily="34" charset="0"/>
                  <a:ea typeface="+mn-ea"/>
                  <a:cs typeface="Arial" panose="020B0604020202020204" pitchFamily="34" charset="0"/>
                </a:rPr>
                <a:t>7</a:t>
              </a:r>
            </a:p>
          </p:txBody>
        </p:sp>
        <p:grpSp>
          <p:nvGrpSpPr>
            <p:cNvPr id="54" name="Connector">
              <a:extLst>
                <a:ext uri="{FF2B5EF4-FFF2-40B4-BE49-F238E27FC236}">
                  <a16:creationId xmlns:a16="http://schemas.microsoft.com/office/drawing/2014/main" id="{862CB1C6-C4F4-3372-CA7E-37435D3AECA4}"/>
                </a:ext>
              </a:extLst>
            </p:cNvPr>
            <p:cNvGrpSpPr/>
            <p:nvPr/>
          </p:nvGrpSpPr>
          <p:grpSpPr>
            <a:xfrm>
              <a:off x="3008307" y="4372403"/>
              <a:ext cx="213967" cy="939680"/>
              <a:chOff x="3008307" y="4372403"/>
              <a:chExt cx="213967" cy="939680"/>
            </a:xfrm>
          </p:grpSpPr>
          <p:sp>
            <p:nvSpPr>
              <p:cNvPr id="55" name="Frihåndsform: figur 26">
                <a:extLst>
                  <a:ext uri="{FF2B5EF4-FFF2-40B4-BE49-F238E27FC236}">
                    <a16:creationId xmlns:a16="http://schemas.microsoft.com/office/drawing/2014/main" id="{142357B5-1B21-DF49-2924-B43E9B7CC8E6}"/>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sp>
            <p:nvSpPr>
              <p:cNvPr id="56" name="Frihåndsform: figur 27">
                <a:extLst>
                  <a:ext uri="{FF2B5EF4-FFF2-40B4-BE49-F238E27FC236}">
                    <a16:creationId xmlns:a16="http://schemas.microsoft.com/office/drawing/2014/main" id="{8C5E491F-5E4D-40DF-B796-1B493733BAD9}"/>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2E2C2C"/>
                  </a:solidFill>
                  <a:effectLst/>
                  <a:uLnTx/>
                  <a:uFillTx/>
                  <a:latin typeface="Arial"/>
                  <a:ea typeface="+mn-ea"/>
                  <a:cs typeface="+mn-cs"/>
                </a:endParaRPr>
              </a:p>
            </p:txBody>
          </p:sp>
        </p:grpSp>
      </p:grpSp>
      <p:sp>
        <p:nvSpPr>
          <p:cNvPr id="57" name="Content">
            <a:extLst>
              <a:ext uri="{FF2B5EF4-FFF2-40B4-BE49-F238E27FC236}">
                <a16:creationId xmlns:a16="http://schemas.microsoft.com/office/drawing/2014/main" id="{75CC58A1-9725-1F77-FB5B-7B00A1B4E9E6}"/>
              </a:ext>
            </a:extLst>
          </p:cNvPr>
          <p:cNvSpPr txBox="1"/>
          <p:nvPr/>
        </p:nvSpPr>
        <p:spPr>
          <a:xfrm>
            <a:off x="568924" y="1290935"/>
            <a:ext cx="11054151" cy="430887"/>
          </a:xfrm>
          <a:prstGeom prst="rect">
            <a:avLst/>
          </a:prstGeom>
          <a:noFill/>
        </p:spPr>
        <p:txBody>
          <a:bodyPr wrap="square" rtlCol="0" anchor="t">
            <a:spAutoFit/>
          </a:bodyPr>
          <a:lstStyle>
            <a:defPPr>
              <a:defRPr lang="en-US"/>
            </a:defPPr>
            <a:lvl1pPr>
              <a:defRPr sz="1100" spc="0" baseline="0">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E2C2C"/>
                </a:solidFill>
                <a:effectLst/>
                <a:uLnTx/>
                <a:uFillTx/>
                <a:latin typeface="Arial"/>
                <a:ea typeface="+mn-ea"/>
                <a:cs typeface="Arial"/>
                <a:sym typeface="Arial"/>
                <a:rtl val="0"/>
              </a:rPr>
              <a:t>Energiloven og forskrift om nettregulering og energimarkedet definerer at alle nettselskaper har en tilknytningsplikt overfor kunder som vil bruke eller produsere strøm, så lenge det er samfunnsmessig rasjonelt. Det betyr at alle som ønsker det, skal få koble seg på strømnettet fordi Statnett og andre nettselskaper er lovpålagt til å gi tilknytning. </a:t>
            </a:r>
          </a:p>
        </p:txBody>
      </p:sp>
    </p:spTree>
    <p:extLst>
      <p:ext uri="{BB962C8B-B14F-4D97-AF65-F5344CB8AC3E}">
        <p14:creationId xmlns:p14="http://schemas.microsoft.com/office/powerpoint/2010/main" val="237902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EB2863D-8DAE-F6A6-F6B8-89332F66DF52}"/>
              </a:ext>
            </a:extLst>
          </p:cNvPr>
          <p:cNvSpPr>
            <a:spLocks noGrp="1"/>
          </p:cNvSpPr>
          <p:nvPr>
            <p:ph type="title"/>
          </p:nvPr>
        </p:nvSpPr>
        <p:spPr>
          <a:xfrm>
            <a:off x="822967" y="844517"/>
            <a:ext cx="10565469" cy="387798"/>
          </a:xfrm>
        </p:spPr>
        <p:txBody>
          <a:bodyPr/>
          <a:lstStyle/>
          <a:p>
            <a:r>
              <a:rPr lang="nb-NO" dirty="0"/>
              <a:t>«Tørråret» 2010 - kraftunderskudd og svært høye strømpriser</a:t>
            </a:r>
          </a:p>
        </p:txBody>
      </p:sp>
      <p:sp>
        <p:nvSpPr>
          <p:cNvPr id="5" name="Plassholder for tekst 4">
            <a:extLst>
              <a:ext uri="{FF2B5EF4-FFF2-40B4-BE49-F238E27FC236}">
                <a16:creationId xmlns:a16="http://schemas.microsoft.com/office/drawing/2014/main" id="{48CF5299-EE69-2D88-4585-9C9AA362101A}"/>
              </a:ext>
            </a:extLst>
          </p:cNvPr>
          <p:cNvSpPr>
            <a:spLocks noGrp="1"/>
          </p:cNvSpPr>
          <p:nvPr>
            <p:ph type="body" sz="quarter" idx="12"/>
          </p:nvPr>
        </p:nvSpPr>
        <p:spPr/>
        <p:txBody>
          <a:bodyPr/>
          <a:lstStyle/>
          <a:p>
            <a:endParaRPr lang="nb-NO"/>
          </a:p>
        </p:txBody>
      </p:sp>
      <p:pic>
        <p:nvPicPr>
          <p:cNvPr id="4" name="Picture Placeholder 3">
            <a:extLst>
              <a:ext uri="{FF2B5EF4-FFF2-40B4-BE49-F238E27FC236}">
                <a16:creationId xmlns:a16="http://schemas.microsoft.com/office/drawing/2014/main" id="{7089F528-70E2-3E68-383F-49FA465591E3}"/>
              </a:ext>
            </a:extLst>
          </p:cNvPr>
          <p:cNvPicPr>
            <a:picLocks noGrp="1" noChangeAspect="1"/>
          </p:cNvPicPr>
          <p:nvPr>
            <p:ph sz="quarter" idx="13"/>
          </p:nvPr>
        </p:nvPicPr>
        <p:blipFill rotWithShape="1">
          <a:blip r:embed="rId3"/>
          <a:stretch/>
        </p:blipFill>
        <p:spPr>
          <a:xfrm>
            <a:off x="2671234" y="1779759"/>
            <a:ext cx="6849531" cy="4740399"/>
          </a:xfrm>
          <a:prstGeom prst="rect">
            <a:avLst/>
          </a:prstGeom>
        </p:spPr>
      </p:pic>
    </p:spTree>
    <p:extLst>
      <p:ext uri="{BB962C8B-B14F-4D97-AF65-F5344CB8AC3E}">
        <p14:creationId xmlns:p14="http://schemas.microsoft.com/office/powerpoint/2010/main" val="1053759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29011AC-9C8B-70F5-2206-7EF98422962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BA06D-219D-4DB1-961A-7AFCA7FAE0C4}" type="slidenum">
              <a:rPr kumimoji="0" lang="nb-NO"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Plassholder for tekst 4">
            <a:extLst>
              <a:ext uri="{FF2B5EF4-FFF2-40B4-BE49-F238E27FC236}">
                <a16:creationId xmlns:a16="http://schemas.microsoft.com/office/drawing/2014/main" id="{8971C8F9-58BE-A19E-4DD4-F36C3D2CA22F}"/>
              </a:ext>
            </a:extLst>
          </p:cNvPr>
          <p:cNvSpPr>
            <a:spLocks noGrp="1"/>
          </p:cNvSpPr>
          <p:nvPr>
            <p:ph type="body" sz="quarter" idx="12"/>
          </p:nvPr>
        </p:nvSpPr>
        <p:spPr/>
        <p:txBody>
          <a:bodyPr/>
          <a:lstStyle/>
          <a:p>
            <a:endParaRPr lang="nb-NO"/>
          </a:p>
        </p:txBody>
      </p:sp>
      <p:sp>
        <p:nvSpPr>
          <p:cNvPr id="8" name="Title 1">
            <a:extLst>
              <a:ext uri="{FF2B5EF4-FFF2-40B4-BE49-F238E27FC236}">
                <a16:creationId xmlns:a16="http://schemas.microsoft.com/office/drawing/2014/main" id="{7A195336-E553-C1DF-CF52-2AA1AD50F0AE}"/>
              </a:ext>
            </a:extLst>
          </p:cNvPr>
          <p:cNvSpPr>
            <a:spLocks noGrp="1"/>
          </p:cNvSpPr>
          <p:nvPr>
            <p:ph type="title"/>
          </p:nvPr>
        </p:nvSpPr>
        <p:spPr>
          <a:xfrm>
            <a:off x="3622431" y="2570205"/>
            <a:ext cx="7705864" cy="3015049"/>
          </a:xfrm>
        </p:spPr>
        <p:txBody>
          <a:bodyPr/>
          <a:lstStyle/>
          <a:p>
            <a:r>
              <a:rPr lang="nb-NO" sz="6000"/>
              <a:t>Nasjonal kraftbalanse </a:t>
            </a:r>
            <a:br>
              <a:rPr lang="nb-NO" sz="6000"/>
            </a:br>
            <a:r>
              <a:rPr lang="nb-NO" sz="3600"/>
              <a:t>2024-2030</a:t>
            </a:r>
          </a:p>
        </p:txBody>
      </p:sp>
      <p:sp>
        <p:nvSpPr>
          <p:cNvPr id="9" name="Text Placeholder 3">
            <a:extLst>
              <a:ext uri="{FF2B5EF4-FFF2-40B4-BE49-F238E27FC236}">
                <a16:creationId xmlns:a16="http://schemas.microsoft.com/office/drawing/2014/main" id="{B286BD76-0ACE-8228-242F-0A8279DEDFB5}"/>
              </a:ext>
            </a:extLst>
          </p:cNvPr>
          <p:cNvSpPr txBox="1">
            <a:spLocks/>
          </p:cNvSpPr>
          <p:nvPr/>
        </p:nvSpPr>
        <p:spPr>
          <a:xfrm>
            <a:off x="479425" y="2570205"/>
            <a:ext cx="1785980" cy="930876"/>
          </a:xfrm>
          <a:prstGeom prst="rect">
            <a:avLst/>
          </a:prstGeom>
        </p:spPr>
        <p:txBody>
          <a:bodyPr/>
          <a:lstStyle>
            <a:lvl1pPr marL="0" indent="0" algn="l" defTabSz="180000" rtl="0" eaLnBrk="1" latinLnBrk="0" hangingPunct="1">
              <a:lnSpc>
                <a:spcPct val="90000"/>
              </a:lnSpc>
              <a:spcBef>
                <a:spcPts val="1000"/>
              </a:spcBef>
              <a:buFont typeface="Wingdings" panose="05000000000000000000" pitchFamily="2" charset="2"/>
              <a:buNone/>
              <a:defRPr lang="en-US" sz="1400" kern="1200" dirty="0">
                <a:solidFill>
                  <a:schemeClr val="tx1"/>
                </a:solidFill>
                <a:latin typeface="Arial" panose="020B0604020202020204" pitchFamily="34" charset="0"/>
                <a:ea typeface="+mn-ea"/>
                <a:cs typeface="Arial" panose="020B0604020202020204" pitchFamily="34" charset="0"/>
              </a:defRPr>
            </a:lvl1pPr>
            <a:lvl2pPr marL="361950" indent="-180975" algn="l" defTabSz="180000" rtl="0" eaLnBrk="1" latinLnBrk="0" hangingPunct="1">
              <a:lnSpc>
                <a:spcPct val="90000"/>
              </a:lnSpc>
              <a:spcBef>
                <a:spcPts val="500"/>
              </a:spcBef>
              <a:buFont typeface="Wingdings" panose="05000000000000000000" pitchFamily="2" charset="2"/>
              <a:buChar char="§"/>
              <a:tabLst/>
              <a:defRPr lang="en-US" sz="1400" kern="1200" dirty="0">
                <a:solidFill>
                  <a:schemeClr val="tx1"/>
                </a:solidFill>
                <a:latin typeface="Arial" panose="020B0604020202020204" pitchFamily="34" charset="0"/>
                <a:ea typeface="+mn-ea"/>
                <a:cs typeface="Arial" panose="020B0604020202020204" pitchFamily="34" charset="0"/>
              </a:defRPr>
            </a:lvl2pPr>
            <a:lvl3pPr marL="534988" indent="-173038"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715963" indent="-180975" algn="l" defTabSz="1800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4pPr>
            <a:lvl5pPr marL="898525" indent="-182563" algn="l" defTabSz="180000" rtl="0" eaLnBrk="1" latinLnBrk="0" hangingPunct="1">
              <a:lnSpc>
                <a:spcPct val="90000"/>
              </a:lnSpc>
              <a:spcBef>
                <a:spcPts val="500"/>
              </a:spcBef>
              <a:buFont typeface="Wingdings" panose="05000000000000000000" pitchFamily="2" charset="2"/>
              <a:buChar char="§"/>
              <a:defRPr lang="nb-NO" sz="14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800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nb-NO" sz="6000" b="0" i="0" u="none" strike="noStrike" kern="1200" cap="none" spc="0" normalizeH="0" baseline="0" noProof="0">
                <a:ln>
                  <a:noFill/>
                </a:ln>
                <a:solidFill>
                  <a:srgbClr val="1E4B50"/>
                </a:solidFill>
                <a:effectLst/>
                <a:uLnTx/>
                <a:uFillTx/>
                <a:latin typeface="Arial" panose="020B0604020202020204" pitchFamily="34" charset="0"/>
                <a:ea typeface="+mn-ea"/>
                <a:cs typeface="Arial" panose="020B0604020202020204" pitchFamily="34" charset="0"/>
              </a:rPr>
              <a:t>01</a:t>
            </a:r>
          </a:p>
        </p:txBody>
      </p:sp>
    </p:spTree>
    <p:extLst>
      <p:ext uri="{BB962C8B-B14F-4D97-AF65-F5344CB8AC3E}">
        <p14:creationId xmlns:p14="http://schemas.microsoft.com/office/powerpoint/2010/main" val="1278500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4B3794-C21E-78D1-F3FB-1B98741A4FDC}"/>
              </a:ext>
            </a:extLst>
          </p:cNvPr>
          <p:cNvSpPr>
            <a:spLocks noGrp="1"/>
          </p:cNvSpPr>
          <p:nvPr>
            <p:ph type="body" sz="quarter" idx="12"/>
          </p:nvPr>
        </p:nvSpPr>
        <p:spPr/>
        <p:txBody>
          <a:bodyPr vert="horz" wrap="square" lIns="0" tIns="0" rIns="0" bIns="0" rtlCol="0">
            <a:spAutoFit/>
          </a:bodyPr>
          <a:lstStyle/>
          <a:p>
            <a:r>
              <a:rPr lang="nb-NO" dirty="0">
                <a:solidFill>
                  <a:schemeClr val="accent3"/>
                </a:solidFill>
              </a:rPr>
              <a:t>Samlet energibruk i Norge</a:t>
            </a:r>
          </a:p>
        </p:txBody>
      </p:sp>
      <p:sp>
        <p:nvSpPr>
          <p:cNvPr id="4" name="Slide Number Placeholder 3">
            <a:extLst>
              <a:ext uri="{FF2B5EF4-FFF2-40B4-BE49-F238E27FC236}">
                <a16:creationId xmlns:a16="http://schemas.microsoft.com/office/drawing/2014/main" id="{20E1885C-72C9-557C-0BB1-CA0F230238F1}"/>
              </a:ext>
            </a:extLst>
          </p:cNvPr>
          <p:cNvSpPr>
            <a:spLocks noGrp="1"/>
          </p:cNvSpPr>
          <p:nvPr>
            <p:ph type="sldNum" sz="quarter" idx="4294967295"/>
          </p:nvPr>
        </p:nvSpPr>
        <p:spPr>
          <a:xfrm>
            <a:off x="11760200" y="6381750"/>
            <a:ext cx="431800" cy="431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6BA06D-219D-4DB1-961A-7AFCA7FAE0C4}" type="slidenum">
              <a:rPr kumimoji="0" lang="nb-NO" sz="1800" b="0" i="0" u="none" strike="noStrike" kern="1200" cap="none" spc="0" normalizeH="0" baseline="0" noProof="0" smtClean="0">
                <a:ln>
                  <a:noFill/>
                </a:ln>
                <a:solidFill>
                  <a:srgbClr val="2E2C2C"/>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b-NO" sz="1800" b="0" i="0" u="none" strike="noStrike" kern="1200" cap="none" spc="0" normalizeH="0" baseline="0" noProof="0">
              <a:ln>
                <a:noFill/>
              </a:ln>
              <a:solidFill>
                <a:srgbClr val="2E2C2C"/>
              </a:solidFill>
              <a:effectLst/>
              <a:uLnTx/>
              <a:uFillTx/>
              <a:latin typeface="Arial"/>
              <a:ea typeface="+mn-ea"/>
              <a:cs typeface="+mn-cs"/>
            </a:endParaRPr>
          </a:p>
        </p:txBody>
      </p:sp>
      <p:pic>
        <p:nvPicPr>
          <p:cNvPr id="2" name="Bilde 1">
            <a:extLst>
              <a:ext uri="{FF2B5EF4-FFF2-40B4-BE49-F238E27FC236}">
                <a16:creationId xmlns:a16="http://schemas.microsoft.com/office/drawing/2014/main" id="{CFB63FF8-8777-6DDE-0ADF-C83533A78067}"/>
              </a:ext>
            </a:extLst>
          </p:cNvPr>
          <p:cNvPicPr>
            <a:picLocks/>
          </p:cNvPicPr>
          <p:nvPr>
            <p:custDataLst>
              <p:tags r:id="rId1"/>
            </p:custDataLst>
          </p:nvPr>
        </p:nvPicPr>
        <p:blipFill>
          <a:blip r:embed="rId4"/>
          <a:stretch>
            <a:fillRect/>
          </a:stretch>
        </p:blipFill>
        <p:spPr>
          <a:xfrm>
            <a:off x="2371725" y="987938"/>
            <a:ext cx="7448550" cy="5589507"/>
          </a:xfrm>
          <a:prstGeom prst="rect">
            <a:avLst/>
          </a:prstGeom>
        </p:spPr>
      </p:pic>
    </p:spTree>
    <p:extLst>
      <p:ext uri="{BB962C8B-B14F-4D97-AF65-F5344CB8AC3E}">
        <p14:creationId xmlns:p14="http://schemas.microsoft.com/office/powerpoint/2010/main" val="294394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FB09E9-E5F1-D640-EDED-CCECC2645BA5}"/>
              </a:ext>
            </a:extLst>
          </p:cNvPr>
          <p:cNvSpPr>
            <a:spLocks noGrp="1"/>
          </p:cNvSpPr>
          <p:nvPr>
            <p:ph type="title"/>
          </p:nvPr>
        </p:nvSpPr>
        <p:spPr/>
        <p:txBody>
          <a:bodyPr/>
          <a:lstStyle/>
          <a:p>
            <a:r>
              <a:rPr lang="nb-NO" dirty="0"/>
              <a:t>Det nasjonale kraftoverskuddet er 21 </a:t>
            </a:r>
            <a:r>
              <a:rPr lang="nb-NO" dirty="0" err="1"/>
              <a:t>TWh</a:t>
            </a:r>
            <a:r>
              <a:rPr lang="nb-NO" dirty="0"/>
              <a:t> i starten av 2024. Dette blir gradvis redusert og blir underskudd fra 2027</a:t>
            </a:r>
          </a:p>
        </p:txBody>
      </p:sp>
      <p:sp>
        <p:nvSpPr>
          <p:cNvPr id="56" name="Text Placeholder 55">
            <a:extLst>
              <a:ext uri="{FF2B5EF4-FFF2-40B4-BE49-F238E27FC236}">
                <a16:creationId xmlns:a16="http://schemas.microsoft.com/office/drawing/2014/main" id="{756E1A26-3160-AECC-614B-B3AB75AE1415}"/>
              </a:ext>
            </a:extLst>
          </p:cNvPr>
          <p:cNvSpPr>
            <a:spLocks noGrp="1"/>
          </p:cNvSpPr>
          <p:nvPr>
            <p:ph type="body" sz="quarter" idx="12"/>
          </p:nvPr>
        </p:nvSpPr>
        <p:spPr>
          <a:xfrm>
            <a:off x="803275" y="484816"/>
            <a:ext cx="8240834" cy="200055"/>
          </a:xfrm>
        </p:spPr>
        <p:txBody>
          <a:bodyPr/>
          <a:lstStyle/>
          <a:p>
            <a:r>
              <a:rPr lang="nb-NO"/>
              <a:t>Nasjonal kraftbalanse</a:t>
            </a:r>
          </a:p>
        </p:txBody>
      </p:sp>
      <p:sp>
        <p:nvSpPr>
          <p:cNvPr id="7" name="Text Placeholder 6">
            <a:extLst>
              <a:ext uri="{FF2B5EF4-FFF2-40B4-BE49-F238E27FC236}">
                <a16:creationId xmlns:a16="http://schemas.microsoft.com/office/drawing/2014/main" id="{37672506-6BE2-2881-1061-7DC10A25F6D5}"/>
              </a:ext>
            </a:extLst>
          </p:cNvPr>
          <p:cNvSpPr>
            <a:spLocks noGrp="1"/>
          </p:cNvSpPr>
          <p:nvPr>
            <p:ph type="body" sz="quarter" idx="14"/>
          </p:nvPr>
        </p:nvSpPr>
        <p:spPr/>
        <p:txBody>
          <a:bodyPr/>
          <a:lstStyle/>
          <a:p>
            <a:r>
              <a:rPr lang="nb-NO"/>
              <a:t>2024</a:t>
            </a:r>
          </a:p>
        </p:txBody>
      </p:sp>
      <p:sp>
        <p:nvSpPr>
          <p:cNvPr id="9" name="Text Placeholder 8">
            <a:extLst>
              <a:ext uri="{FF2B5EF4-FFF2-40B4-BE49-F238E27FC236}">
                <a16:creationId xmlns:a16="http://schemas.microsoft.com/office/drawing/2014/main" id="{8FFA0F28-CBF8-2F52-C7EA-79B2C5B8BF8C}"/>
              </a:ext>
            </a:extLst>
          </p:cNvPr>
          <p:cNvSpPr>
            <a:spLocks noGrp="1"/>
          </p:cNvSpPr>
          <p:nvPr>
            <p:ph type="body" sz="quarter" idx="15"/>
          </p:nvPr>
        </p:nvSpPr>
        <p:spPr/>
        <p:txBody>
          <a:bodyPr/>
          <a:lstStyle/>
          <a:p>
            <a:r>
              <a:rPr lang="nb-NO"/>
              <a:t>2027</a:t>
            </a:r>
          </a:p>
        </p:txBody>
      </p:sp>
      <p:sp>
        <p:nvSpPr>
          <p:cNvPr id="57" name="Text Placeholder 6">
            <a:extLst>
              <a:ext uri="{FF2B5EF4-FFF2-40B4-BE49-F238E27FC236}">
                <a16:creationId xmlns:a16="http://schemas.microsoft.com/office/drawing/2014/main" id="{D72E59A8-C4AF-F90D-7AB5-A4E397FCDA3F}"/>
              </a:ext>
            </a:extLst>
          </p:cNvPr>
          <p:cNvSpPr txBox="1">
            <a:spLocks/>
          </p:cNvSpPr>
          <p:nvPr/>
        </p:nvSpPr>
        <p:spPr>
          <a:xfrm>
            <a:off x="490570" y="1672872"/>
            <a:ext cx="3600449" cy="431800"/>
          </a:xfrm>
          <a:prstGeom prst="rect">
            <a:avLst/>
          </a:prstGeom>
        </p:spPr>
        <p:txBody>
          <a:bodyPr/>
          <a:lstStyle>
            <a:lvl1pPr marL="440732" indent="-440732" algn="l" defTabSz="439003" rtl="0" eaLnBrk="1" latinLnBrk="0" hangingPunct="1">
              <a:lnSpc>
                <a:spcPct val="100000"/>
              </a:lnSpc>
              <a:spcBef>
                <a:spcPts val="960"/>
              </a:spcBef>
              <a:spcAft>
                <a:spcPts val="0"/>
              </a:spcAft>
              <a:buClr>
                <a:srgbClr val="C12E2D"/>
              </a:buClr>
              <a:buFont typeface="Arial" panose="020B0604020202020204" pitchFamily="34" charset="0"/>
              <a:buChar char="•"/>
              <a:defRPr sz="1800" kern="1200">
                <a:solidFill>
                  <a:srgbClr val="222222"/>
                </a:solidFill>
                <a:latin typeface="+mn-lt"/>
                <a:ea typeface="+mn-ea"/>
                <a:cs typeface="+mn-cs"/>
              </a:defRPr>
            </a:lvl1pPr>
            <a:lvl2pPr marL="604926" indent="-155552" algn="l" defTabSz="439003" rtl="0" eaLnBrk="1" latinLnBrk="0" hangingPunct="1">
              <a:lnSpc>
                <a:spcPct val="100000"/>
              </a:lnSpc>
              <a:spcBef>
                <a:spcPts val="240"/>
              </a:spcBef>
              <a:buFont typeface="Titillium Web Light" panose="00000400000000000000" pitchFamily="2" charset="0"/>
              <a:buChar char="–"/>
              <a:defRPr sz="1600" kern="1200">
                <a:solidFill>
                  <a:srgbClr val="222222"/>
                </a:solidFill>
                <a:latin typeface="+mn-lt"/>
                <a:ea typeface="+mn-ea"/>
                <a:cs typeface="+mn-cs"/>
              </a:defRPr>
            </a:lvl2pPr>
            <a:lvl3pPr marL="691344" indent="-109751" algn="l" defTabSz="439003" rtl="0" eaLnBrk="1" latinLnBrk="0" hangingPunct="1">
              <a:lnSpc>
                <a:spcPct val="100000"/>
              </a:lnSpc>
              <a:spcBef>
                <a:spcPts val="240"/>
              </a:spcBef>
              <a:buFont typeface="Arial" panose="020B0604020202020204" pitchFamily="34" charset="0"/>
              <a:buChar char="•"/>
              <a:defRPr sz="1500" kern="1200">
                <a:solidFill>
                  <a:srgbClr val="222222"/>
                </a:solidFill>
                <a:latin typeface="+mn-lt"/>
                <a:ea typeface="+mn-ea"/>
                <a:cs typeface="+mn-cs"/>
              </a:defRPr>
            </a:lvl3pPr>
            <a:lvl4pPr marL="777762" indent="-109751" algn="l" defTabSz="439003" rtl="0" eaLnBrk="1" latinLnBrk="0" hangingPunct="1">
              <a:lnSpc>
                <a:spcPct val="100000"/>
              </a:lnSpc>
              <a:spcBef>
                <a:spcPts val="240"/>
              </a:spcBef>
              <a:buFont typeface="Arial" panose="020B0604020202020204" pitchFamily="34" charset="0"/>
              <a:buChar char="•"/>
              <a:defRPr sz="1400" kern="1200">
                <a:solidFill>
                  <a:srgbClr val="222222"/>
                </a:solidFill>
                <a:latin typeface="+mn-lt"/>
                <a:ea typeface="+mn-ea"/>
                <a:cs typeface="+mn-cs"/>
              </a:defRPr>
            </a:lvl4pPr>
            <a:lvl5pPr marL="864180" indent="-109751" algn="l" defTabSz="439003" rtl="0" eaLnBrk="1" latinLnBrk="0" hangingPunct="1">
              <a:lnSpc>
                <a:spcPct val="100000"/>
              </a:lnSpc>
              <a:spcBef>
                <a:spcPts val="240"/>
              </a:spcBef>
              <a:buFont typeface="Arial" panose="020B0604020202020204" pitchFamily="34" charset="0"/>
              <a:buChar char="•"/>
              <a:defRPr sz="1200" kern="1200">
                <a:solidFill>
                  <a:srgbClr val="222222"/>
                </a:solidFill>
                <a:latin typeface="+mn-lt"/>
                <a:ea typeface="+mn-ea"/>
                <a:cs typeface="+mn-cs"/>
              </a:defRPr>
            </a:lvl5pPr>
            <a:lvl6pPr marL="1207259"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6pPr>
            <a:lvl7pPr marL="1426761"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7pPr>
            <a:lvl8pPr marL="1646263"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8pPr>
            <a:lvl9pPr marL="1865765"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9pPr>
          </a:lstStyle>
          <a:p>
            <a:pPr marL="0" marR="0" lvl="0" indent="0" algn="ctr" defTabSz="439003" rtl="0" eaLnBrk="1" fontAlgn="auto" latinLnBrk="0" hangingPunct="1">
              <a:lnSpc>
                <a:spcPct val="100000"/>
              </a:lnSpc>
              <a:spcBef>
                <a:spcPts val="960"/>
              </a:spcBef>
              <a:spcAft>
                <a:spcPts val="0"/>
              </a:spcAft>
              <a:buClr>
                <a:srgbClr val="C12E2D"/>
              </a:buClr>
              <a:buSzTx/>
              <a:buFont typeface="Arial" panose="020B0604020202020204" pitchFamily="34" charset="0"/>
              <a:buNone/>
              <a:tabLst/>
              <a:defRPr/>
            </a:pPr>
            <a:r>
              <a:rPr kumimoji="0" lang="nb-NO" sz="1800" b="0" i="0" u="none" strike="noStrike" kern="1200" cap="none" spc="0" normalizeH="0" baseline="0" noProof="0">
                <a:ln>
                  <a:noFill/>
                </a:ln>
                <a:solidFill>
                  <a:srgbClr val="222222"/>
                </a:solidFill>
                <a:effectLst/>
                <a:uLnTx/>
                <a:uFillTx/>
                <a:latin typeface="Arial"/>
                <a:ea typeface="+mn-ea"/>
                <a:cs typeface="+mn-cs"/>
              </a:rPr>
              <a:t>2024</a:t>
            </a:r>
          </a:p>
        </p:txBody>
      </p:sp>
      <p:sp>
        <p:nvSpPr>
          <p:cNvPr id="58" name="Text Placeholder 8">
            <a:extLst>
              <a:ext uri="{FF2B5EF4-FFF2-40B4-BE49-F238E27FC236}">
                <a16:creationId xmlns:a16="http://schemas.microsoft.com/office/drawing/2014/main" id="{D494008E-1F98-A2FE-E6DC-90F61788AD8E}"/>
              </a:ext>
            </a:extLst>
          </p:cNvPr>
          <p:cNvSpPr txBox="1">
            <a:spLocks/>
          </p:cNvSpPr>
          <p:nvPr/>
        </p:nvSpPr>
        <p:spPr>
          <a:xfrm>
            <a:off x="4451381" y="1672872"/>
            <a:ext cx="3603062" cy="431800"/>
          </a:xfrm>
          <a:prstGeom prst="rect">
            <a:avLst/>
          </a:prstGeom>
        </p:spPr>
        <p:txBody>
          <a:bodyPr/>
          <a:lstStyle>
            <a:lvl1pPr marL="440732" indent="-440732" algn="l" defTabSz="439003" rtl="0" eaLnBrk="1" latinLnBrk="0" hangingPunct="1">
              <a:lnSpc>
                <a:spcPct val="100000"/>
              </a:lnSpc>
              <a:spcBef>
                <a:spcPts val="960"/>
              </a:spcBef>
              <a:spcAft>
                <a:spcPts val="0"/>
              </a:spcAft>
              <a:buClr>
                <a:srgbClr val="C12E2D"/>
              </a:buClr>
              <a:buFont typeface="Arial" panose="020B0604020202020204" pitchFamily="34" charset="0"/>
              <a:buChar char="•"/>
              <a:defRPr sz="1800" kern="1200">
                <a:solidFill>
                  <a:srgbClr val="222222"/>
                </a:solidFill>
                <a:latin typeface="+mn-lt"/>
                <a:ea typeface="+mn-ea"/>
                <a:cs typeface="+mn-cs"/>
              </a:defRPr>
            </a:lvl1pPr>
            <a:lvl2pPr marL="604926" indent="-155552" algn="l" defTabSz="439003" rtl="0" eaLnBrk="1" latinLnBrk="0" hangingPunct="1">
              <a:lnSpc>
                <a:spcPct val="100000"/>
              </a:lnSpc>
              <a:spcBef>
                <a:spcPts val="240"/>
              </a:spcBef>
              <a:buFont typeface="Titillium Web Light" panose="00000400000000000000" pitchFamily="2" charset="0"/>
              <a:buChar char="–"/>
              <a:defRPr sz="1600" kern="1200">
                <a:solidFill>
                  <a:srgbClr val="222222"/>
                </a:solidFill>
                <a:latin typeface="+mn-lt"/>
                <a:ea typeface="+mn-ea"/>
                <a:cs typeface="+mn-cs"/>
              </a:defRPr>
            </a:lvl2pPr>
            <a:lvl3pPr marL="691344" indent="-109751" algn="l" defTabSz="439003" rtl="0" eaLnBrk="1" latinLnBrk="0" hangingPunct="1">
              <a:lnSpc>
                <a:spcPct val="100000"/>
              </a:lnSpc>
              <a:spcBef>
                <a:spcPts val="240"/>
              </a:spcBef>
              <a:buFont typeface="Arial" panose="020B0604020202020204" pitchFamily="34" charset="0"/>
              <a:buChar char="•"/>
              <a:defRPr sz="1500" kern="1200">
                <a:solidFill>
                  <a:srgbClr val="222222"/>
                </a:solidFill>
                <a:latin typeface="+mn-lt"/>
                <a:ea typeface="+mn-ea"/>
                <a:cs typeface="+mn-cs"/>
              </a:defRPr>
            </a:lvl3pPr>
            <a:lvl4pPr marL="777762" indent="-109751" algn="l" defTabSz="439003" rtl="0" eaLnBrk="1" latinLnBrk="0" hangingPunct="1">
              <a:lnSpc>
                <a:spcPct val="100000"/>
              </a:lnSpc>
              <a:spcBef>
                <a:spcPts val="240"/>
              </a:spcBef>
              <a:buFont typeface="Arial" panose="020B0604020202020204" pitchFamily="34" charset="0"/>
              <a:buChar char="•"/>
              <a:defRPr sz="1400" kern="1200">
                <a:solidFill>
                  <a:srgbClr val="222222"/>
                </a:solidFill>
                <a:latin typeface="+mn-lt"/>
                <a:ea typeface="+mn-ea"/>
                <a:cs typeface="+mn-cs"/>
              </a:defRPr>
            </a:lvl4pPr>
            <a:lvl5pPr marL="864180" indent="-109751" algn="l" defTabSz="439003" rtl="0" eaLnBrk="1" latinLnBrk="0" hangingPunct="1">
              <a:lnSpc>
                <a:spcPct val="100000"/>
              </a:lnSpc>
              <a:spcBef>
                <a:spcPts val="240"/>
              </a:spcBef>
              <a:buFont typeface="Arial" panose="020B0604020202020204" pitchFamily="34" charset="0"/>
              <a:buChar char="•"/>
              <a:defRPr sz="1200" kern="1200">
                <a:solidFill>
                  <a:srgbClr val="222222"/>
                </a:solidFill>
                <a:latin typeface="+mn-lt"/>
                <a:ea typeface="+mn-ea"/>
                <a:cs typeface="+mn-cs"/>
              </a:defRPr>
            </a:lvl5pPr>
            <a:lvl6pPr marL="1207259"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6pPr>
            <a:lvl7pPr marL="1426761"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7pPr>
            <a:lvl8pPr marL="1646263"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8pPr>
            <a:lvl9pPr marL="1865765"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9pPr>
          </a:lstStyle>
          <a:p>
            <a:pPr marL="0" marR="0" lvl="0" indent="0" algn="ctr" defTabSz="439003" rtl="0" eaLnBrk="1" fontAlgn="auto" latinLnBrk="0" hangingPunct="1">
              <a:lnSpc>
                <a:spcPct val="100000"/>
              </a:lnSpc>
              <a:spcBef>
                <a:spcPts val="960"/>
              </a:spcBef>
              <a:spcAft>
                <a:spcPts val="0"/>
              </a:spcAft>
              <a:buClr>
                <a:srgbClr val="C12E2D"/>
              </a:buClr>
              <a:buSzTx/>
              <a:buFont typeface="Arial" panose="020B0604020202020204" pitchFamily="34" charset="0"/>
              <a:buNone/>
              <a:tabLst/>
              <a:defRPr/>
            </a:pPr>
            <a:r>
              <a:rPr kumimoji="0" lang="nb-NO" sz="1800" b="0" i="0" u="none" strike="noStrike" kern="1200" cap="none" spc="0" normalizeH="0" baseline="0" noProof="0">
                <a:ln>
                  <a:noFill/>
                </a:ln>
                <a:solidFill>
                  <a:srgbClr val="222222"/>
                </a:solidFill>
                <a:effectLst/>
                <a:uLnTx/>
                <a:uFillTx/>
                <a:latin typeface="Arial"/>
                <a:ea typeface="+mn-ea"/>
                <a:cs typeface="+mn-cs"/>
              </a:rPr>
              <a:t>2027</a:t>
            </a:r>
          </a:p>
        </p:txBody>
      </p:sp>
      <p:sp>
        <p:nvSpPr>
          <p:cNvPr id="59" name="Text Placeholder 10">
            <a:extLst>
              <a:ext uri="{FF2B5EF4-FFF2-40B4-BE49-F238E27FC236}">
                <a16:creationId xmlns:a16="http://schemas.microsoft.com/office/drawing/2014/main" id="{90874CEB-A0FD-AA16-EFBC-68CC1CB41870}"/>
              </a:ext>
            </a:extLst>
          </p:cNvPr>
          <p:cNvSpPr txBox="1">
            <a:spLocks/>
          </p:cNvSpPr>
          <p:nvPr/>
        </p:nvSpPr>
        <p:spPr>
          <a:xfrm>
            <a:off x="8412195" y="1672872"/>
            <a:ext cx="3600449" cy="431800"/>
          </a:xfrm>
          <a:prstGeom prst="rect">
            <a:avLst/>
          </a:prstGeom>
        </p:spPr>
        <p:txBody>
          <a:bodyPr/>
          <a:lstStyle>
            <a:lvl1pPr marL="440732" indent="-440732" algn="l" defTabSz="439003" rtl="0" eaLnBrk="1" latinLnBrk="0" hangingPunct="1">
              <a:lnSpc>
                <a:spcPct val="100000"/>
              </a:lnSpc>
              <a:spcBef>
                <a:spcPts val="960"/>
              </a:spcBef>
              <a:spcAft>
                <a:spcPts val="0"/>
              </a:spcAft>
              <a:buClr>
                <a:srgbClr val="C12E2D"/>
              </a:buClr>
              <a:buFont typeface="Arial" panose="020B0604020202020204" pitchFamily="34" charset="0"/>
              <a:buChar char="•"/>
              <a:defRPr sz="1800" kern="1200">
                <a:solidFill>
                  <a:srgbClr val="222222"/>
                </a:solidFill>
                <a:latin typeface="+mn-lt"/>
                <a:ea typeface="+mn-ea"/>
                <a:cs typeface="+mn-cs"/>
              </a:defRPr>
            </a:lvl1pPr>
            <a:lvl2pPr marL="604926" indent="-155552" algn="l" defTabSz="439003" rtl="0" eaLnBrk="1" latinLnBrk="0" hangingPunct="1">
              <a:lnSpc>
                <a:spcPct val="100000"/>
              </a:lnSpc>
              <a:spcBef>
                <a:spcPts val="240"/>
              </a:spcBef>
              <a:buFont typeface="Titillium Web Light" panose="00000400000000000000" pitchFamily="2" charset="0"/>
              <a:buChar char="–"/>
              <a:defRPr sz="1600" kern="1200">
                <a:solidFill>
                  <a:srgbClr val="222222"/>
                </a:solidFill>
                <a:latin typeface="+mn-lt"/>
                <a:ea typeface="+mn-ea"/>
                <a:cs typeface="+mn-cs"/>
              </a:defRPr>
            </a:lvl2pPr>
            <a:lvl3pPr marL="691344" indent="-109751" algn="l" defTabSz="439003" rtl="0" eaLnBrk="1" latinLnBrk="0" hangingPunct="1">
              <a:lnSpc>
                <a:spcPct val="100000"/>
              </a:lnSpc>
              <a:spcBef>
                <a:spcPts val="240"/>
              </a:spcBef>
              <a:buFont typeface="Arial" panose="020B0604020202020204" pitchFamily="34" charset="0"/>
              <a:buChar char="•"/>
              <a:defRPr sz="1500" kern="1200">
                <a:solidFill>
                  <a:srgbClr val="222222"/>
                </a:solidFill>
                <a:latin typeface="+mn-lt"/>
                <a:ea typeface="+mn-ea"/>
                <a:cs typeface="+mn-cs"/>
              </a:defRPr>
            </a:lvl3pPr>
            <a:lvl4pPr marL="777762" indent="-109751" algn="l" defTabSz="439003" rtl="0" eaLnBrk="1" latinLnBrk="0" hangingPunct="1">
              <a:lnSpc>
                <a:spcPct val="100000"/>
              </a:lnSpc>
              <a:spcBef>
                <a:spcPts val="240"/>
              </a:spcBef>
              <a:buFont typeface="Arial" panose="020B0604020202020204" pitchFamily="34" charset="0"/>
              <a:buChar char="•"/>
              <a:defRPr sz="1400" kern="1200">
                <a:solidFill>
                  <a:srgbClr val="222222"/>
                </a:solidFill>
                <a:latin typeface="+mn-lt"/>
                <a:ea typeface="+mn-ea"/>
                <a:cs typeface="+mn-cs"/>
              </a:defRPr>
            </a:lvl4pPr>
            <a:lvl5pPr marL="864180" indent="-109751" algn="l" defTabSz="439003" rtl="0" eaLnBrk="1" latinLnBrk="0" hangingPunct="1">
              <a:lnSpc>
                <a:spcPct val="100000"/>
              </a:lnSpc>
              <a:spcBef>
                <a:spcPts val="240"/>
              </a:spcBef>
              <a:buFont typeface="Arial" panose="020B0604020202020204" pitchFamily="34" charset="0"/>
              <a:buChar char="•"/>
              <a:defRPr sz="1200" kern="1200">
                <a:solidFill>
                  <a:srgbClr val="222222"/>
                </a:solidFill>
                <a:latin typeface="+mn-lt"/>
                <a:ea typeface="+mn-ea"/>
                <a:cs typeface="+mn-cs"/>
              </a:defRPr>
            </a:lvl5pPr>
            <a:lvl6pPr marL="1207259"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6pPr>
            <a:lvl7pPr marL="1426761"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7pPr>
            <a:lvl8pPr marL="1646263"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8pPr>
            <a:lvl9pPr marL="1865765" indent="-109751" algn="l" defTabSz="439003"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9pPr>
          </a:lstStyle>
          <a:p>
            <a:pPr marL="0" marR="0" lvl="0" indent="0" algn="ctr" defTabSz="439003" rtl="0" eaLnBrk="1" fontAlgn="auto" latinLnBrk="0" hangingPunct="1">
              <a:lnSpc>
                <a:spcPct val="100000"/>
              </a:lnSpc>
              <a:spcBef>
                <a:spcPts val="960"/>
              </a:spcBef>
              <a:spcAft>
                <a:spcPts val="0"/>
              </a:spcAft>
              <a:buClr>
                <a:srgbClr val="C12E2D"/>
              </a:buClr>
              <a:buSzTx/>
              <a:buFont typeface="Arial" panose="020B0604020202020204" pitchFamily="34" charset="0"/>
              <a:buNone/>
              <a:tabLst/>
              <a:defRPr/>
            </a:pPr>
            <a:r>
              <a:rPr kumimoji="0" lang="nb-NO" sz="1800" b="0" i="0" u="none" strike="noStrike" kern="1200" cap="none" spc="0" normalizeH="0" baseline="0" noProof="0">
                <a:ln>
                  <a:noFill/>
                </a:ln>
                <a:solidFill>
                  <a:srgbClr val="222222"/>
                </a:solidFill>
                <a:effectLst/>
                <a:uLnTx/>
                <a:uFillTx/>
                <a:latin typeface="Arial"/>
                <a:ea typeface="+mn-ea"/>
                <a:cs typeface="+mn-cs"/>
              </a:rPr>
              <a:t>2030</a:t>
            </a:r>
          </a:p>
        </p:txBody>
      </p:sp>
      <p:pic>
        <p:nvPicPr>
          <p:cNvPr id="2" name="Bilde 1">
            <a:extLst>
              <a:ext uri="{FF2B5EF4-FFF2-40B4-BE49-F238E27FC236}">
                <a16:creationId xmlns:a16="http://schemas.microsoft.com/office/drawing/2014/main" id="{CFE7ACA2-A197-1242-A726-338F26B7327A}"/>
              </a:ext>
            </a:extLst>
          </p:cNvPr>
          <p:cNvPicPr>
            <a:picLocks/>
          </p:cNvPicPr>
          <p:nvPr>
            <p:custDataLst>
              <p:tags r:id="rId1"/>
            </p:custDataLst>
          </p:nvPr>
        </p:nvPicPr>
        <p:blipFill>
          <a:blip r:embed="rId6"/>
          <a:stretch>
            <a:fillRect/>
          </a:stretch>
        </p:blipFill>
        <p:spPr>
          <a:xfrm>
            <a:off x="334961" y="2025748"/>
            <a:ext cx="3600000" cy="4720834"/>
          </a:xfrm>
          <a:prstGeom prst="rect">
            <a:avLst/>
          </a:prstGeom>
        </p:spPr>
      </p:pic>
      <p:pic>
        <p:nvPicPr>
          <p:cNvPr id="3" name="Bilde 2">
            <a:extLst>
              <a:ext uri="{FF2B5EF4-FFF2-40B4-BE49-F238E27FC236}">
                <a16:creationId xmlns:a16="http://schemas.microsoft.com/office/drawing/2014/main" id="{350B576A-F42F-43F6-B402-1D096787BB23}"/>
              </a:ext>
            </a:extLst>
          </p:cNvPr>
          <p:cNvPicPr>
            <a:picLocks/>
          </p:cNvPicPr>
          <p:nvPr>
            <p:custDataLst>
              <p:tags r:id="rId2"/>
            </p:custDataLst>
          </p:nvPr>
        </p:nvPicPr>
        <p:blipFill>
          <a:blip r:embed="rId7"/>
          <a:stretch>
            <a:fillRect/>
          </a:stretch>
        </p:blipFill>
        <p:spPr>
          <a:xfrm>
            <a:off x="4391457" y="2025748"/>
            <a:ext cx="3600000" cy="4720833"/>
          </a:xfrm>
          <a:prstGeom prst="rect">
            <a:avLst/>
          </a:prstGeom>
        </p:spPr>
      </p:pic>
      <p:pic>
        <p:nvPicPr>
          <p:cNvPr id="4" name="Bilde 3">
            <a:extLst>
              <a:ext uri="{FF2B5EF4-FFF2-40B4-BE49-F238E27FC236}">
                <a16:creationId xmlns:a16="http://schemas.microsoft.com/office/drawing/2014/main" id="{C0D86B19-F76D-91FA-4B9B-D0081D0883D1}"/>
              </a:ext>
            </a:extLst>
          </p:cNvPr>
          <p:cNvPicPr>
            <a:picLocks/>
          </p:cNvPicPr>
          <p:nvPr>
            <p:custDataLst>
              <p:tags r:id="rId3"/>
            </p:custDataLst>
          </p:nvPr>
        </p:nvPicPr>
        <p:blipFill>
          <a:blip r:embed="rId8"/>
          <a:stretch>
            <a:fillRect/>
          </a:stretch>
        </p:blipFill>
        <p:spPr>
          <a:xfrm>
            <a:off x="8251365" y="2046164"/>
            <a:ext cx="3600000" cy="4680000"/>
          </a:xfrm>
          <a:prstGeom prst="rect">
            <a:avLst/>
          </a:prstGeom>
        </p:spPr>
      </p:pic>
    </p:spTree>
    <p:extLst>
      <p:ext uri="{BB962C8B-B14F-4D97-AF65-F5344CB8AC3E}">
        <p14:creationId xmlns:p14="http://schemas.microsoft.com/office/powerpoint/2010/main" val="25373892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548&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DATAWRAPPER_CHART_ID" val="&quot;eaz2H&quot;"/>
  <p:tag name="DATAWRAPPER_TYPE" val="&quot;d3-maps-choropleth&quot;"/>
  <p:tag name="DATAWRAPPER_TITLE" val="&quot;Starten av 24&quot;"/>
  <p:tag name="DATAWRAPPER_HIDE_TITLE" val="true"/>
  <p:tag name="DATAWRAPPER_DESCRIPTION" val="&quot;Totalt: null TWh&quot;"/>
  <p:tag name="DATAWRAPPER_WIDTH" val="283.464566929134"/>
  <p:tag name="DATAWRAPPER_HEIGHT" val="371.719212598425"/>
  <p:tag name="DATAWRAPPER_SCALE_FACTOR" val="1"/>
  <p:tag name="DATAWRAPPER_PADDING" val="15"/>
  <p:tag name="DATAWRAPPER_DARK_MODE" val="false"/>
  <p:tag name="DATAWRAPPER_TRANSPARENT" val="false"/>
  <p:tag name="DATAWRAPPER_PLAIN" val="false"/>
  <p:tag name="DATAWRAPPER_TIMESTAMP" val="1740646305507"/>
  <p:tag name="DATAWRAPPER_LOADING" val="false"/>
  <p:tag name="DATAWRAPPER_EMBED_TYPE" val="&quot;static&quot;"/>
</p:tagLst>
</file>

<file path=ppt/tags/tag11.xml><?xml version="1.0" encoding="utf-8"?>
<p:tagLst xmlns:a="http://schemas.openxmlformats.org/drawingml/2006/main" xmlns:r="http://schemas.openxmlformats.org/officeDocument/2006/relationships" xmlns:p="http://schemas.openxmlformats.org/presentationml/2006/main">
  <p:tag name="DATAWRAPPER_CHART_ID" val="&quot;go8kT&quot;"/>
  <p:tag name="DATAWRAPPER_TYPE" val="&quot;d3-maps-choropleth&quot;"/>
  <p:tag name="DATAWRAPPER_TITLE" val="&quot;2027&quot;"/>
  <p:tag name="DATAWRAPPER_HIDE_TITLE" val="true"/>
  <p:tag name="DATAWRAPPER_DESCRIPTION" val="&quot;Totalt: null TWh&quot;"/>
  <p:tag name="DATAWRAPPER_WIDTH" val="283.464566929134"/>
  <p:tag name="DATAWRAPPER_HEIGHT" val="371.719133858268"/>
  <p:tag name="DATAWRAPPER_SCALE_FACTOR" val="1"/>
  <p:tag name="DATAWRAPPER_PADDING" val="15"/>
  <p:tag name="DATAWRAPPER_DARK_MODE" val="false"/>
  <p:tag name="DATAWRAPPER_TRANSPARENT" val="false"/>
  <p:tag name="DATAWRAPPER_PLAIN" val="false"/>
  <p:tag name="DATAWRAPPER_TIMESTAMP" val="1740646306450"/>
  <p:tag name="DATAWRAPPER_LOADING" val="false"/>
  <p:tag name="DATAWRAPPER_EMBED_TYPE" val="&quot;static&quot;"/>
</p:tagLst>
</file>

<file path=ppt/tags/tag12.xml><?xml version="1.0" encoding="utf-8"?>
<p:tagLst xmlns:a="http://schemas.openxmlformats.org/drawingml/2006/main" xmlns:r="http://schemas.openxmlformats.org/officeDocument/2006/relationships" xmlns:p="http://schemas.openxmlformats.org/presentationml/2006/main">
  <p:tag name="DATAWRAPPER_CHART_ID" val="&quot;BhwUE&quot;"/>
  <p:tag name="DATAWRAPPER_TYPE" val="&quot;d3-maps-choropleth&quot;"/>
  <p:tag name="DATAWRAPPER_TITLE" val="&quot;2030&quot;"/>
  <p:tag name="DATAWRAPPER_HIDE_TITLE" val="true"/>
  <p:tag name="DATAWRAPPER_DESCRIPTION" val="&quot;Totalt: null TWh&quot;"/>
  <p:tag name="DATAWRAPPER_WIDTH" val="283.464566929134"/>
  <p:tag name="DATAWRAPPER_HEIGHT" val="368.503937007874"/>
  <p:tag name="DATAWRAPPER_SCALE_FACTOR" val="1"/>
  <p:tag name="DATAWRAPPER_PADDING" val="15"/>
  <p:tag name="DATAWRAPPER_DARK_MODE" val="false"/>
  <p:tag name="DATAWRAPPER_TRANSPARENT" val="false"/>
  <p:tag name="DATAWRAPPER_PLAIN" val="false"/>
  <p:tag name="DATAWRAPPER_TIMESTAMP" val="1740646307384"/>
  <p:tag name="DATAWRAPPER_LOADING" val="false"/>
  <p:tag name="DATAWRAPPER_EMBED_TYPE" val="&quot;static&quot;"/>
</p:tagLst>
</file>

<file path=ppt/tags/tag13.xml><?xml version="1.0" encoding="utf-8"?>
<p:tagLst xmlns:a="http://schemas.openxmlformats.org/drawingml/2006/main" xmlns:r="http://schemas.openxmlformats.org/officeDocument/2006/relationships" xmlns:p="http://schemas.openxmlformats.org/presentationml/2006/main">
  <p:tag name="DATAWRAPPER_CHART_ID" val="&quot;N4u8K&quot;"/>
  <p:tag name="DATAWRAPPER_TYPE" val="&quot;d3-bars-split&quot;"/>
  <p:tag name="DATAWRAPPER_TITLE" val="&quot;Eksisterende strømproduksjon i Norge&quot;"/>
  <p:tag name="DATAWRAPPER_HIDE_TITLE" val="false"/>
  <p:tag name="DATAWRAPPER_DESCRIPTION" val="&quot;Strømproduksjon for normalår (i TWh) fordelt på ulike produksjonstyper, og prosentandel av totalt produksjon.&quot;"/>
  <p:tag name="DATAWRAPPER_WIDTH" val="468.252677165354"/>
  <p:tag name="DATAWRAPPER_HEIGHT" val="339.01062992126"/>
  <p:tag name="DATAWRAPPER_SCALE_FACTOR" val="1"/>
  <p:tag name="DATAWRAPPER_PADDING" val="15"/>
  <p:tag name="DATAWRAPPER_DARK_MODE" val="false"/>
  <p:tag name="DATAWRAPPER_TRANSPARENT" val="false"/>
  <p:tag name="DATAWRAPPER_PLAIN" val="false"/>
  <p:tag name="DATAWRAPPER_TIMESTAMP" val="1740646308081"/>
  <p:tag name="DATAWRAPPER_LOADING" val="false"/>
  <p:tag name="DATAWRAPPER_EMBED_TYPE" val="&quot;static&quot;"/>
</p:tagLst>
</file>

<file path=ppt/tags/tag14.xml><?xml version="1.0" encoding="utf-8"?>
<p:tagLst xmlns:a="http://schemas.openxmlformats.org/drawingml/2006/main" xmlns:r="http://schemas.openxmlformats.org/officeDocument/2006/relationships" xmlns:p="http://schemas.openxmlformats.org/presentationml/2006/main">
  <p:tag name="DATAWRAPPER_CHART_ID" val="&quot;IPApz&quot;"/>
  <p:tag name="DATAWRAPPER_TYPE" val="&quot;d3-bars-split&quot;"/>
  <p:tag name="DATAWRAPPER_TITLE" val="&quot;Eksisterende strømforbruk i Norge&quot;"/>
  <p:tag name="DATAWRAPPER_HIDE_TITLE" val="false"/>
  <p:tag name="DATAWRAPPER_DESCRIPTION" val="&quot;Strømforbruket (i TWh) fordelt på ulike forbruksgrupper, og prosentandel av totalt forbruk.&quot;"/>
  <p:tag name="DATAWRAPPER_WIDTH" val="500"/>
  <p:tag name="DATAWRAPPER_HEIGHT" val="360"/>
  <p:tag name="DATAWRAPPER_SCALE_FACTOR" val="1"/>
  <p:tag name="DATAWRAPPER_PADDING" val="15"/>
  <p:tag name="DATAWRAPPER_DARK_MODE" val="false"/>
  <p:tag name="DATAWRAPPER_TRANSPARENT" val="false"/>
  <p:tag name="DATAWRAPPER_PLAIN" val="false"/>
  <p:tag name="DATAWRAPPER_TIMESTAMP" val="1740646308179"/>
  <p:tag name="DATAWRAPPER_LOADING" val="false"/>
  <p:tag name="DATAWRAPPER_EMBED_TYPE" val="&quot;static&quot;"/>
</p:tagLst>
</file>

<file path=ppt/tags/tag15.xml><?xml version="1.0" encoding="utf-8"?>
<p:tagLst xmlns:a="http://schemas.openxmlformats.org/drawingml/2006/main" xmlns:r="http://schemas.openxmlformats.org/officeDocument/2006/relationships" xmlns:p="http://schemas.openxmlformats.org/presentationml/2006/main">
  <p:tag name="DATAWRAPPER_CHART_ID" val="&quot;YfnGV&quot;"/>
  <p:tag name="DATAWRAPPER_TYPE" val="&quot;d3-bars-split&quot;"/>
  <p:tag name="DATAWRAPPER_TITLE" val="&quot;Forbruk som er reservert, i kapasitetskø og forespurt&quot;"/>
  <p:tag name="DATAWRAPPER_HIDE_TITLE" val="false"/>
  <p:tag name="DATAWRAPPER_DESCRIPTION" val="&quot;&quot;"/>
  <p:tag name="DATAWRAPPER_WIDTH" val="838.108267716535"/>
  <p:tag name="DATAWRAPPER_HEIGHT" val="358.004645669291"/>
  <p:tag name="DATAWRAPPER_SCALE_FACTOR" val="1"/>
  <p:tag name="DATAWRAPPER_PADDING" val="15"/>
  <p:tag name="DATAWRAPPER_DARK_MODE" val="false"/>
  <p:tag name="DATAWRAPPER_TRANSPARENT" val="false"/>
  <p:tag name="DATAWRAPPER_PLAIN" val="false"/>
  <p:tag name="DATAWRAPPER_TIMESTAMP" val="1740646308801"/>
  <p:tag name="DATAWRAPPER_LOADING" val="false"/>
  <p:tag name="DATAWRAPPER_EMBED_TYPE" val="&quot;static&quot;"/>
</p:tagLst>
</file>

<file path=ppt/tags/tag16.xml><?xml version="1.0" encoding="utf-8"?>
<p:tagLst xmlns:a="http://schemas.openxmlformats.org/drawingml/2006/main" xmlns:r="http://schemas.openxmlformats.org/officeDocument/2006/relationships" xmlns:p="http://schemas.openxmlformats.org/presentationml/2006/main">
  <p:tag name="DATAWRAPPER_CHART_ID" val="&quot;KEMIg&quot;"/>
  <p:tag name="DATAWRAPPER_TYPE" val="&quot;d3-bars-split&quot;"/>
  <p:tag name="DATAWRAPPER_TITLE" val="&quot;Forbruk som er reservert, i kapasitetskø og forespurt (MW)&quot;"/>
  <p:tag name="DATAWRAPPER_HIDE_TITLE" val="false"/>
  <p:tag name="DATAWRAPPER_DESCRIPTION" val="&quot;&quot;"/>
  <p:tag name="DATAWRAPPER_WIDTH" val="853.237480314961"/>
  <p:tag name="DATAWRAPPER_HEIGHT" val="363.31"/>
  <p:tag name="DATAWRAPPER_SCALE_FACTOR" val="1"/>
  <p:tag name="DATAWRAPPER_PADDING" val="15"/>
  <p:tag name="DATAWRAPPER_DARK_MODE" val="false"/>
  <p:tag name="DATAWRAPPER_TRANSPARENT" val="false"/>
  <p:tag name="DATAWRAPPER_PLAIN" val="false"/>
  <p:tag name="DATAWRAPPER_TIMESTAMP" val="1740646309392"/>
  <p:tag name="DATAWRAPPER_LOADING" val="false"/>
  <p:tag name="DATAWRAPPER_EMBED_TYPE" val="&quot;static&quot;"/>
</p:tagLst>
</file>

<file path=ppt/tags/tag17.xml><?xml version="1.0" encoding="utf-8"?>
<p:tagLst xmlns:a="http://schemas.openxmlformats.org/drawingml/2006/main" xmlns:r="http://schemas.openxmlformats.org/officeDocument/2006/relationships" xmlns:p="http://schemas.openxmlformats.org/presentationml/2006/main">
  <p:tag name="DATAWRAPPER_CHART_ID" val="&quot;Df1X1&quot;"/>
  <p:tag name="DATAWRAPPER_TYPE" val="&quot;d3-bars&quot;"/>
  <p:tag name="DATAWRAPPER_TITLE" val="&quot;Selv med økt energieffektivisering og mer solkraft går vi mot kraftunderskudd i 2030&quot;"/>
  <p:tag name="DATAWRAPPER_HIDE_TITLE" val="false"/>
  <p:tag name="DATAWRAPPER_DESCRIPTION" val="&quot;Kraftbalanse i 2030 om vi realiserer energieffektivisering i bygg og industri, samt bygger ut mer solkraft enn hittil reservert&quot;"/>
  <p:tag name="DATAWRAPPER_WIDTH" val="425.894251968504"/>
  <p:tag name="DATAWRAPPER_HEIGHT" val="428.183858267717"/>
  <p:tag name="DATAWRAPPER_SCALE_FACTOR" val="1"/>
  <p:tag name="DATAWRAPPER_PADDING" val="15"/>
  <p:tag name="DATAWRAPPER_DARK_MODE" val="false"/>
  <p:tag name="DATAWRAPPER_TRANSPARENT" val="false"/>
  <p:tag name="DATAWRAPPER_PLAIN" val="false"/>
  <p:tag name="DATAWRAPPER_TIMESTAMP" val="1740646310018"/>
  <p:tag name="DATAWRAPPER_LOADING" val="false"/>
  <p:tag name="DATAWRAPPER_EMBED_TYPE" val="&quot;static&quot;"/>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DATAWRAPPER_CHART_ID" val="&quot;w7eiA&quot;"/>
  <p:tag name="DATAWRAPPER_TYPE" val="&quot;d3-bars-split&quot;"/>
  <p:tag name="DATAWRAPPER_TITLE" val="&quot;Eksisterende strømproduksjon i Vestland&quot;"/>
  <p:tag name="DATAWRAPPER_HIDE_TITLE" val="false"/>
  <p:tag name="DATAWRAPPER_DESCRIPTION" val="&quot;Strømproduksjon (i TWh) fordelt på ulike produksjonstyper, og prosentandel av total produksjon.&quot;"/>
  <p:tag name="DATAWRAPPER_WIDTH" val="500"/>
  <p:tag name="DATAWRAPPER_HEIGHT" val="360"/>
  <p:tag name="DATAWRAPPER_SCALE_FACTOR" val="1"/>
  <p:tag name="DATAWRAPPER_PADDING" val="15"/>
  <p:tag name="DATAWRAPPER_DARK_MODE" val="false"/>
  <p:tag name="DATAWRAPPER_TRANSPARENT" val="false"/>
  <p:tag name="DATAWRAPPER_PLAIN" val="false"/>
  <p:tag name="DATAWRAPPER_TIMESTAMP" val="1740646310550"/>
  <p:tag name="DATAWRAPPER_LOADING" val="false"/>
  <p:tag name="DATAWRAPPER_EMBED_TYPE" val="&quot;static&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DATAWRAPPER_CHART_ID" val="&quot;kyvhG&quot;"/>
  <p:tag name="DATAWRAPPER_TYPE" val="&quot;d3-bars-split&quot;"/>
  <p:tag name="DATAWRAPPER_TITLE" val="&quot;Eksisterende strømforbruk i Vestland&quot;"/>
  <p:tag name="DATAWRAPPER_HIDE_TITLE" val="false"/>
  <p:tag name="DATAWRAPPER_DESCRIPTION" val="&quot;Strømforbruket (i TWh) fordelt på ulike forbruksgrupper, og prosentandel av totalt forbruk.&quot;"/>
  <p:tag name="DATAWRAPPER_WIDTH" val="500"/>
  <p:tag name="DATAWRAPPER_HEIGHT" val="360"/>
  <p:tag name="DATAWRAPPER_SCALE_FACTOR" val="1"/>
  <p:tag name="DATAWRAPPER_PADDING" val="15"/>
  <p:tag name="DATAWRAPPER_DARK_MODE" val="false"/>
  <p:tag name="DATAWRAPPER_TRANSPARENT" val="false"/>
  <p:tag name="DATAWRAPPER_PLAIN" val="false"/>
  <p:tag name="DATAWRAPPER_TIMESTAMP" val="1740646311153"/>
  <p:tag name="DATAWRAPPER_LOADING" val="false"/>
  <p:tag name="DATAWRAPPER_EMBED_TYPE" val="&quot;static&quot;"/>
</p:tagLst>
</file>

<file path=ppt/tags/tag21.xml><?xml version="1.0" encoding="utf-8"?>
<p:tagLst xmlns:a="http://schemas.openxmlformats.org/drawingml/2006/main" xmlns:r="http://schemas.openxmlformats.org/officeDocument/2006/relationships" xmlns:p="http://schemas.openxmlformats.org/presentationml/2006/main">
  <p:tag name="DATAWRAPPER_CHART_ID" val="&quot;D2aVp&quot;"/>
  <p:tag name="DATAWRAPPER_TYPE" val="&quot;stacked-column-chart&quot;"/>
  <p:tag name="DATAWRAPPER_TITLE" val="&quot;Nytt forbruk; reservert/tilknyttet, kapasitetskø og bestilling klar for reservering (TWh)&quot;"/>
  <p:tag name="DATAWRAPPER_HIDE_TITLE" val="false"/>
  <p:tag name="DATAWRAPPER_DESCRIPTION" val="&quot;Estimert årlig forbruk i TWh&quot;"/>
  <p:tag name="DATAWRAPPER_WIDTH" val="706.972992125984"/>
  <p:tag name="DATAWRAPPER_HEIGHT" val="406"/>
  <p:tag name="DATAWRAPPER_SCALE_FACTOR" val="1"/>
  <p:tag name="DATAWRAPPER_PADDING" val="15"/>
  <p:tag name="DATAWRAPPER_DARK_MODE" val="false"/>
  <p:tag name="DATAWRAPPER_TRANSPARENT" val="false"/>
  <p:tag name="DATAWRAPPER_PLAIN" val="false"/>
  <p:tag name="DATAWRAPPER_TIMESTAMP" val="1740646311665"/>
  <p:tag name="DATAWRAPPER_LOADING" val="false"/>
  <p:tag name="DATAWRAPPER_EMBED_TYPE" val="&quot;static&quot;"/>
</p:tagLst>
</file>

<file path=ppt/tags/tag22.xml><?xml version="1.0" encoding="utf-8"?>
<p:tagLst xmlns:a="http://schemas.openxmlformats.org/drawingml/2006/main" xmlns:r="http://schemas.openxmlformats.org/officeDocument/2006/relationships" xmlns:p="http://schemas.openxmlformats.org/presentationml/2006/main">
  <p:tag name="DATAWRAPPER_CHART_ID" val="&quot;CUnU6&quot;"/>
  <p:tag name="DATAWRAPPER_TYPE" val="&quot;stacked-column-chart&quot;"/>
  <p:tag name="DATAWRAPPER_TITLE" val="&quot;Nytt forbruk; reservert/tilknyttet, kapasitetskø og bestilling klar for reservering (MW)&quot;"/>
  <p:tag name="DATAWRAPPER_HIDE_TITLE" val="false"/>
  <p:tag name="DATAWRAPPER_DESCRIPTION" val="&quot;Tilknytningssaker i megawatt (MW)&quot;"/>
  <p:tag name="DATAWRAPPER_WIDTH" val="736.162125984252"/>
  <p:tag name="DATAWRAPPER_HEIGHT" val="428.702677165354"/>
  <p:tag name="DATAWRAPPER_SCALE_FACTOR" val="1"/>
  <p:tag name="DATAWRAPPER_PADDING" val="15"/>
  <p:tag name="DATAWRAPPER_DARK_MODE" val="false"/>
  <p:tag name="DATAWRAPPER_TRANSPARENT" val="false"/>
  <p:tag name="DATAWRAPPER_PLAIN" val="false"/>
  <p:tag name="DATAWRAPPER_TIMESTAMP" val="1740646312225"/>
  <p:tag name="DATAWRAPPER_LOADING" val="false"/>
  <p:tag name="DATAWRAPPER_EMBED_TYPE" val="&quot;static&quot;"/>
</p:tagLst>
</file>

<file path=ppt/tags/tag23.xml><?xml version="1.0" encoding="utf-8"?>
<p:tagLst xmlns:a="http://schemas.openxmlformats.org/drawingml/2006/main" xmlns:r="http://schemas.openxmlformats.org/officeDocument/2006/relationships" xmlns:p="http://schemas.openxmlformats.org/presentationml/2006/main">
  <p:tag name="DATAWRAPPER_CHART_ID" val="&quot;k6wuY&quot;"/>
  <p:tag name="DATAWRAPPER_TYPE" val="&quot;stacked-column-chart&quot;"/>
  <p:tag name="DATAWRAPPER_TITLE" val="&quot;Ny produksjon; reservert/tilknyttet, kapasitetskø og bestilling klar for reservering (TWh)&quot;"/>
  <p:tag name="DATAWRAPPER_HIDE_TITLE" val="false"/>
  <p:tag name="DATAWRAPPER_DESCRIPTION" val="&quot;Estimert årlig produksjon i TWh&quot;"/>
  <p:tag name="DATAWRAPPER_WIDTH" val="712.162125984252"/>
  <p:tag name="DATAWRAPPER_HEIGHT" val="397.567559055118"/>
  <p:tag name="DATAWRAPPER_SCALE_FACTOR" val="1"/>
  <p:tag name="DATAWRAPPER_PADDING" val="15"/>
  <p:tag name="DATAWRAPPER_DARK_MODE" val="false"/>
  <p:tag name="DATAWRAPPER_TRANSPARENT" val="false"/>
  <p:tag name="DATAWRAPPER_PLAIN" val="false"/>
  <p:tag name="DATAWRAPPER_TIMESTAMP" val="1740646312904"/>
  <p:tag name="DATAWRAPPER_LOADING" val="false"/>
  <p:tag name="DATAWRAPPER_EMBED_TYPE" val="&quot;static&quot;"/>
</p:tagLst>
</file>

<file path=ppt/tags/tag24.xml><?xml version="1.0" encoding="utf-8"?>
<p:tagLst xmlns:a="http://schemas.openxmlformats.org/drawingml/2006/main" xmlns:r="http://schemas.openxmlformats.org/officeDocument/2006/relationships" xmlns:p="http://schemas.openxmlformats.org/presentationml/2006/main">
  <p:tag name="DATAWRAPPER_CHART_ID" val="&quot;nRq7U&quot;"/>
  <p:tag name="DATAWRAPPER_TYPE" val="&quot;stacked-column-chart&quot;"/>
  <p:tag name="DATAWRAPPER_TITLE" val="&quot;Ny produksjon; reservert/tilknyttet, kapasitetskø og bestilling klar for reservering (MW)&quot;"/>
  <p:tag name="DATAWRAPPER_HIDE_TITLE" val="false"/>
  <p:tag name="DATAWRAPPER_DESCRIPTION" val="&quot;Tilknytningssaker i megawatt (MW)&quot;"/>
  <p:tag name="DATAWRAPPER_WIDTH" val="749.043464566929"/>
  <p:tag name="DATAWRAPPER_HEIGHT" val="393.739133858268"/>
  <p:tag name="DATAWRAPPER_SCALE_FACTOR" val="1"/>
  <p:tag name="DATAWRAPPER_PADDING" val="15"/>
  <p:tag name="DATAWRAPPER_DARK_MODE" val="false"/>
  <p:tag name="DATAWRAPPER_TRANSPARENT" val="false"/>
  <p:tag name="DATAWRAPPER_PLAIN" val="false"/>
  <p:tag name="DATAWRAPPER_TIMESTAMP" val="1740646313507"/>
  <p:tag name="DATAWRAPPER_LOADING" val="false"/>
  <p:tag name="DATAWRAPPER_EMBED_TYPE" val="&quot;static&quot;"/>
</p:tagLst>
</file>

<file path=ppt/tags/tag25.xml><?xml version="1.0" encoding="utf-8"?>
<p:tagLst xmlns:a="http://schemas.openxmlformats.org/drawingml/2006/main" xmlns:r="http://schemas.openxmlformats.org/officeDocument/2006/relationships" xmlns:p="http://schemas.openxmlformats.org/presentationml/2006/main">
  <p:tag name="DATAWRAPPER_CHART_ID" val="&quot;1DnSp&quot;"/>
  <p:tag name="DATAWRAPPER_TYPE" val="&quot;d3-bars&quot;"/>
  <p:tag name="DATAWRAPPER_TITLE" val="&quot;Fremtidig kraftbalanse for Vestland&quot;"/>
  <p:tag name="DATAWRAPPER_HIDE_TITLE" val="true"/>
  <p:tag name="DATAWRAPPER_DESCRIPTION" val="&quot;Estimert fremtidig kraftbalanse (i TWh) med eksisterende og tilknyttet/reservert forbruk/produksjon&quot;"/>
  <p:tag name="DATAWRAPPER_WIDTH" val="500"/>
  <p:tag name="DATAWRAPPER_HEIGHT" val="360"/>
  <p:tag name="DATAWRAPPER_SCALE_FACTOR" val="1"/>
  <p:tag name="DATAWRAPPER_PADDING" val="15"/>
  <p:tag name="DATAWRAPPER_DARK_MODE" val="false"/>
  <p:tag name="DATAWRAPPER_TRANSPARENT" val="false"/>
  <p:tag name="DATAWRAPPER_PLAIN" val="false"/>
  <p:tag name="DATAWRAPPER_TIMESTAMP" val="1740646314059"/>
  <p:tag name="DATAWRAPPER_LOADING" val="false"/>
  <p:tag name="DATAWRAPPER_EMBED_TYPE" val="&quot;static&quot;"/>
</p:tagLst>
</file>

<file path=ppt/tags/tag26.xml><?xml version="1.0" encoding="utf-8"?>
<p:tagLst xmlns:a="http://schemas.openxmlformats.org/drawingml/2006/main" xmlns:r="http://schemas.openxmlformats.org/officeDocument/2006/relationships" xmlns:p="http://schemas.openxmlformats.org/presentationml/2006/main">
  <p:tag name="DATAWRAPPER_CHART_ID" val="&quot;RH9RZ&quot;"/>
  <p:tag name="DATAWRAPPER_TYPE" val="&quot;d3-bars&quot;"/>
  <p:tag name="DATAWRAPPER_TITLE" val="&quot;Fremtidig kraftbalanse for Vestland med kapasitetskø&quot;"/>
  <p:tag name="DATAWRAPPER_HIDE_TITLE" val="true"/>
  <p:tag name="DATAWRAPPER_DESCRIPTION" val="&quot;Estimert fremtidig kraftbalanse (i TWh) med saker som er reservert/tilknyttet eller i kapasitetskø.&quot;"/>
  <p:tag name="DATAWRAPPER_WIDTH" val="449.507244094488"/>
  <p:tag name="DATAWRAPPER_HEIGHT" val="360"/>
  <p:tag name="DATAWRAPPER_SCALE_FACTOR" val="1"/>
  <p:tag name="DATAWRAPPER_PADDING" val="15"/>
  <p:tag name="DATAWRAPPER_DARK_MODE" val="false"/>
  <p:tag name="DATAWRAPPER_TRANSPARENT" val="false"/>
  <p:tag name="DATAWRAPPER_PLAIN" val="false"/>
  <p:tag name="DATAWRAPPER_TIMESTAMP" val="1740646314663"/>
  <p:tag name="DATAWRAPPER_LOADING" val="false"/>
  <p:tag name="DATAWRAPPER_EMBED_TYPE" val="&quot;static&quot;"/>
</p:tagLst>
</file>

<file path=ppt/tags/tag27.xml><?xml version="1.0" encoding="utf-8"?>
<p:tagLst xmlns:a="http://schemas.openxmlformats.org/drawingml/2006/main" xmlns:r="http://schemas.openxmlformats.org/officeDocument/2006/relationships" xmlns:p="http://schemas.openxmlformats.org/presentationml/2006/main">
  <p:tag name="DATAWRAPPER_CHART_ID" val="&quot;VuNk8&quot;"/>
  <p:tag name="DATAWRAPPER_TYPE" val="&quot;d3-bars&quot;"/>
  <p:tag name="DATAWRAPPER_TITLE" val="&quot;Fremtidig kraftbalanse for Vestland med klar for reservasjon&quot;"/>
  <p:tag name="DATAWRAPPER_HIDE_TITLE" val="true"/>
  <p:tag name="DATAWRAPPER_DESCRIPTION" val="&quot;Estimert fremtidig kraftbalanse (i TWh) med saker som er reservert/tilknyttet eller i kapasitetskø.&quot;"/>
  <p:tag name="DATAWRAPPER_WIDTH" val="451.405354330709"/>
  <p:tag name="DATAWRAPPER_HEIGHT" val="360"/>
  <p:tag name="DATAWRAPPER_SCALE_FACTOR" val="1"/>
  <p:tag name="DATAWRAPPER_PADDING" val="15"/>
  <p:tag name="DATAWRAPPER_DARK_MODE" val="false"/>
  <p:tag name="DATAWRAPPER_TRANSPARENT" val="false"/>
  <p:tag name="DATAWRAPPER_PLAIN" val="false"/>
  <p:tag name="DATAWRAPPER_TIMESTAMP" val="1740646315171"/>
  <p:tag name="DATAWRAPPER_LOADING" val="false"/>
  <p:tag name="DATAWRAPPER_EMBED_TYPE" val="&quot;static&quo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4s2EmANOTvk9WUl6NkWtE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s2EmANOTvk9WUl6NkWtEg"/>
</p:tagLst>
</file>

<file path=ppt/tags/tag9.xml><?xml version="1.0" encoding="utf-8"?>
<p:tagLst xmlns:a="http://schemas.openxmlformats.org/drawingml/2006/main" xmlns:r="http://schemas.openxmlformats.org/officeDocument/2006/relationships" xmlns:p="http://schemas.openxmlformats.org/presentationml/2006/main">
  <p:tag name="DATAWRAPPER_CHART_ID" val="&quot;gQ8dx&quot;"/>
  <p:tag name="DATAWRAPPER_TYPE" val="&quot;d3-area&quot;"/>
  <p:tag name="DATAWRAPPER_TITLE" val="&quot;Strøm utgjorde 42% av energibruken i Norge i 2022&quot;"/>
  <p:tag name="DATAWRAPPER_HIDE_TITLE" val="false"/>
  <p:tag name="DATAWRAPPER_DESCRIPTION" val="&quot;Utvikling i samlet energibruk etter vare i Norge, TWh&quot;"/>
  <p:tag name="DATAWRAPPER_WIDTH" val="586.5"/>
  <p:tag name="DATAWRAPPER_HEIGHT" val="440.118661417323"/>
  <p:tag name="DATAWRAPPER_SCALE_FACTOR" val="1"/>
  <p:tag name="DATAWRAPPER_PADDING" val="15"/>
  <p:tag name="DATAWRAPPER_DARK_MODE" val="false"/>
  <p:tag name="DATAWRAPPER_TRANSPARENT" val="false"/>
  <p:tag name="DATAWRAPPER_PLAIN" val="false"/>
  <p:tag name="DATAWRAPPER_TIMESTAMP" val="1740646305378"/>
  <p:tag name="DATAWRAPPER_LOADING" val="false"/>
  <p:tag name="DATAWRAPPER_EMBED_TYPE" val="&quot;static&quot;"/>
</p:tagLst>
</file>

<file path=ppt/theme/theme1.xml><?xml version="1.0" encoding="utf-8"?>
<a:theme xmlns:a="http://schemas.openxmlformats.org/drawingml/2006/main" name="Hovedorganisasjonenes Fellestiltak">
  <a:themeElements>
    <a:clrScheme name="LO_NHO">
      <a:dk1>
        <a:srgbClr val="2E2C2C"/>
      </a:dk1>
      <a:lt1>
        <a:srgbClr val="FFFFFF"/>
      </a:lt1>
      <a:dk2>
        <a:srgbClr val="2E2C2C"/>
      </a:dk2>
      <a:lt2>
        <a:srgbClr val="E7E6E6"/>
      </a:lt2>
      <a:accent1>
        <a:srgbClr val="0E81BD"/>
      </a:accent1>
      <a:accent2>
        <a:srgbClr val="DC141A"/>
      </a:accent2>
      <a:accent3>
        <a:srgbClr val="A5A5A5"/>
      </a:accent3>
      <a:accent4>
        <a:srgbClr val="F0EDEA"/>
      </a:accent4>
      <a:accent5>
        <a:srgbClr val="E6F5FD"/>
      </a:accent5>
      <a:accent6>
        <a:srgbClr val="FABEBF"/>
      </a:accent6>
      <a:hlink>
        <a:srgbClr val="0563C1"/>
      </a:hlink>
      <a:folHlink>
        <a:srgbClr val="954F72"/>
      </a:folHlink>
    </a:clrScheme>
    <a:fontScheme name="Are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37A4FBE7-F8E2-D14C-A08A-E35BBDCBE1E6}" vid="{243CB0C9-B8D5-A848-BBED-866598A78620}"/>
    </a:ext>
  </a:extLst>
</a:theme>
</file>

<file path=ppt/theme/theme2.xml><?xml version="1.0" encoding="utf-8"?>
<a:theme xmlns:a="http://schemas.openxmlformats.org/drawingml/2006/main" name="1_Theme_THEMA">
  <a:themeElements>
    <a:clrScheme name="THEMA">
      <a:dk1>
        <a:srgbClr val="000000"/>
      </a:dk1>
      <a:lt1>
        <a:srgbClr val="FFFFFF"/>
      </a:lt1>
      <a:dk2>
        <a:srgbClr val="1E4B50"/>
      </a:dk2>
      <a:lt2>
        <a:srgbClr val="FFFFFF"/>
      </a:lt2>
      <a:accent1>
        <a:srgbClr val="72AEB8"/>
      </a:accent1>
      <a:accent2>
        <a:srgbClr val="CECECE"/>
      </a:accent2>
      <a:accent3>
        <a:srgbClr val="799232"/>
      </a:accent3>
      <a:accent4>
        <a:srgbClr val="285A64"/>
      </a:accent4>
      <a:accent5>
        <a:srgbClr val="FACD41"/>
      </a:accent5>
      <a:accent6>
        <a:srgbClr val="968C6D"/>
      </a:accent6>
      <a:hlink>
        <a:srgbClr val="0563C1"/>
      </a:hlink>
      <a:folHlink>
        <a:srgbClr val="0563C1"/>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chemeClr val="tx1"/>
            </a:solidFill>
          </a:defRPr>
        </a:defPPr>
      </a:lstStyle>
      <a:style>
        <a:lnRef idx="1">
          <a:schemeClr val="accent1"/>
        </a:lnRef>
        <a:fillRef idx="2">
          <a:schemeClr val="accent1"/>
        </a:fillRef>
        <a:effectRef idx="1">
          <a:schemeClr val="accent1"/>
        </a:effectRef>
        <a:fontRef idx="minor">
          <a:schemeClr val="dk1"/>
        </a:fontRef>
      </a:style>
    </a:spDef>
    <a:lnDef>
      <a:spPr bwMode="auto">
        <a:ln>
          <a:headEnd type="none" w="med" len="med"/>
          <a:tailEnd type="none" w="med" len="med"/>
        </a:ln>
      </a:spPr>
      <a:bodyPr/>
      <a:lstStyle/>
      <a:style>
        <a:lnRef idx="3">
          <a:schemeClr val="dk1"/>
        </a:lnRef>
        <a:fillRef idx="0">
          <a:schemeClr val="dk1"/>
        </a:fillRef>
        <a:effectRef idx="2">
          <a:schemeClr val="dk1"/>
        </a:effectRef>
        <a:fontRef idx="minor">
          <a:schemeClr val="tx1"/>
        </a:fontRef>
      </a:style>
    </a:lnDef>
    <a:txDef>
      <a:spPr>
        <a:noFill/>
      </a:spPr>
      <a:bodyPr wrap="square" rtlCol="0">
        <a:noAutofit/>
      </a:bodyPr>
      <a:lstStyle>
        <a:defPPr algn="l">
          <a:defRPr sz="140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4C4C4C"/>
        </a:dk1>
        <a:lt1>
          <a:srgbClr val="FFFFFF"/>
        </a:lt1>
        <a:dk2>
          <a:srgbClr val="4C4C4C"/>
        </a:dk2>
        <a:lt2>
          <a:srgbClr val="B3B3B3"/>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uttrapport - Trøndelag (til Nina)1[18]  -  Skrivebeskyttet" id="{2B4F4401-7226-3044-ADFD-0D220EEEC6BC}" vid="{BD4CFDD8-E7E5-F44A-8D05-6B06210858FF}"/>
    </a:ext>
  </a:extLst>
</a:theme>
</file>

<file path=ppt/theme/theme3.xml><?xml version="1.0" encoding="utf-8"?>
<a:theme xmlns:a="http://schemas.openxmlformats.org/drawingml/2006/main" name="2_Theme_THEMA">
  <a:themeElements>
    <a:clrScheme name="THEMA">
      <a:dk1>
        <a:srgbClr val="000000"/>
      </a:dk1>
      <a:lt1>
        <a:srgbClr val="FFFFFF"/>
      </a:lt1>
      <a:dk2>
        <a:srgbClr val="1E4B50"/>
      </a:dk2>
      <a:lt2>
        <a:srgbClr val="FFFFFF"/>
      </a:lt2>
      <a:accent1>
        <a:srgbClr val="72AEB8"/>
      </a:accent1>
      <a:accent2>
        <a:srgbClr val="CECECE"/>
      </a:accent2>
      <a:accent3>
        <a:srgbClr val="799232"/>
      </a:accent3>
      <a:accent4>
        <a:srgbClr val="285A64"/>
      </a:accent4>
      <a:accent5>
        <a:srgbClr val="FACD41"/>
      </a:accent5>
      <a:accent6>
        <a:srgbClr val="968C6D"/>
      </a:accent6>
      <a:hlink>
        <a:srgbClr val="0563C1"/>
      </a:hlink>
      <a:folHlink>
        <a:srgbClr val="0563C1"/>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accent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chemeClr val="tx1"/>
            </a:solidFill>
          </a:defRPr>
        </a:defPPr>
      </a:lstStyle>
      <a:style>
        <a:lnRef idx="1">
          <a:schemeClr val="accent1"/>
        </a:lnRef>
        <a:fillRef idx="2">
          <a:schemeClr val="accent1"/>
        </a:fillRef>
        <a:effectRef idx="1">
          <a:schemeClr val="accent1"/>
        </a:effectRef>
        <a:fontRef idx="minor">
          <a:schemeClr val="dk1"/>
        </a:fontRef>
      </a:style>
    </a:spDef>
    <a:lnDef>
      <a:spPr bwMode="auto">
        <a:ln>
          <a:headEnd type="none" w="med" len="med"/>
          <a:tailEnd type="none" w="med" len="med"/>
        </a:ln>
      </a:spPr>
      <a:bodyPr/>
      <a:lstStyle/>
      <a:style>
        <a:lnRef idx="3">
          <a:schemeClr val="dk1"/>
        </a:lnRef>
        <a:fillRef idx="0">
          <a:schemeClr val="dk1"/>
        </a:fillRef>
        <a:effectRef idx="2">
          <a:schemeClr val="dk1"/>
        </a:effectRef>
        <a:fontRef idx="minor">
          <a:schemeClr val="tx1"/>
        </a:fontRef>
      </a:style>
    </a:lnDef>
    <a:txDef>
      <a:spPr>
        <a:noFill/>
      </a:spPr>
      <a:bodyPr wrap="square" rtlCol="0">
        <a:noAutofit/>
      </a:bodyPr>
      <a:lstStyle>
        <a:defPPr algn="l">
          <a:defRPr sz="140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4C4C4C"/>
        </a:dk1>
        <a:lt1>
          <a:srgbClr val="FFFFFF"/>
        </a:lt1>
        <a:dk2>
          <a:srgbClr val="4C4C4C"/>
        </a:dk2>
        <a:lt2>
          <a:srgbClr val="B3B3B3"/>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uttrapport - Trøndelag (til Nina)1[18]  -  Skrivebeskyttet" id="{2B4F4401-7226-3044-ADFD-0D220EEEC6BC}" vid="{BD4CFDD8-E7E5-F44A-8D05-6B06210858FF}"/>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B3290E2-22BD-DD41-B32D-2CBBA9E233E9}">
  <we:reference id="wa200007371" version="1.0.0.70" store="en-US" storeType="OMEX"/>
  <we:alternateReferences>
    <we:reference id="WA200007371" version="1.0.0.70" store="" storeType="OMEX"/>
  </we:alternateReferences>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119b49b-2cc3-444e-b755-8692f4554da6"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749ab8b6-ff35-4a4f-9f18-9cef83ce6420" xsi:nil="true"/>
    <lcf76f155ced4ddcb4097134ff3c332f xmlns="218e876e-9879-4175-91f2-ef0680ad99e9">
      <Terms xmlns="http://schemas.microsoft.com/office/infopath/2007/PartnerControls"/>
    </lcf76f155ced4ddcb4097134ff3c332f>
    <SharedWithUsers xmlns="9e9e3055-7c14-4c07-b8a2-28e047b37c77">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644CB9262512E04C881DC83E019D9939" ma:contentTypeVersion="16" ma:contentTypeDescription="Create a new document." ma:contentTypeScope="" ma:versionID="e50c9c2e79b7463f780704fef642348c">
  <xsd:schema xmlns:xsd="http://www.w3.org/2001/XMLSchema" xmlns:xs="http://www.w3.org/2001/XMLSchema" xmlns:p="http://schemas.microsoft.com/office/2006/metadata/properties" xmlns:ns2="218e876e-9879-4175-91f2-ef0680ad99e9" xmlns:ns3="9e9e3055-7c14-4c07-b8a2-28e047b37c77" xmlns:ns4="749ab8b6-ff35-4a4f-9f18-9cef83ce6420" targetNamespace="http://schemas.microsoft.com/office/2006/metadata/properties" ma:root="true" ma:fieldsID="0881f2cba7abe95520735ca69afeb3ef" ns2:_="" ns3:_="" ns4:_="">
    <xsd:import namespace="218e876e-9879-4175-91f2-ef0680ad99e9"/>
    <xsd:import namespace="9e9e3055-7c14-4c07-b8a2-28e047b37c77"/>
    <xsd:import namespace="749ab8b6-ff35-4a4f-9f18-9cef83ce642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8e876e-9879-4175-91f2-ef0680ad99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119b49b-2cc3-444e-b755-8692f4554da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9e3055-7c14-4c07-b8a2-28e047b37c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9ab8b6-ff35-4a4f-9f18-9cef83ce6420"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46eda1b-1c08-4e8d-8a23-55b3c4299a2c}" ma:internalName="TaxCatchAll" ma:showField="CatchAllData" ma:web="9e9e3055-7c14-4c07-b8a2-28e047b37c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403939-7389-4592-AEDA-B7267E04DF18}">
  <ds:schemaRefs>
    <ds:schemaRef ds:uri="Microsoft.SharePoint.Taxonomy.ContentTypeSync"/>
  </ds:schemaRefs>
</ds:datastoreItem>
</file>

<file path=customXml/itemProps2.xml><?xml version="1.0" encoding="utf-8"?>
<ds:datastoreItem xmlns:ds="http://schemas.openxmlformats.org/officeDocument/2006/customXml" ds:itemID="{6D871084-38AC-4952-80C8-1E14959881BF}">
  <ds:schemaRefs>
    <ds:schemaRef ds:uri="http://purl.org/dc/terms/"/>
    <ds:schemaRef ds:uri="http://schemas.microsoft.com/office/2006/documentManagement/types"/>
    <ds:schemaRef ds:uri="749ab8b6-ff35-4a4f-9f18-9cef83ce6420"/>
    <ds:schemaRef ds:uri="http://purl.org/dc/elements/1.1/"/>
    <ds:schemaRef ds:uri="http://schemas.openxmlformats.org/package/2006/metadata/core-properties"/>
    <ds:schemaRef ds:uri="218e876e-9879-4175-91f2-ef0680ad99e9"/>
    <ds:schemaRef ds:uri="http://www.w3.org/XML/1998/namespace"/>
    <ds:schemaRef ds:uri="http://schemas.microsoft.com/office/infopath/2007/PartnerControls"/>
    <ds:schemaRef ds:uri="9e9e3055-7c14-4c07-b8a2-28e047b37c7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231417EE-9C86-41CF-B947-C2AF10FEED21}">
  <ds:schemaRefs>
    <ds:schemaRef ds:uri="http://schemas.microsoft.com/sharepoint/v3/contenttype/forms"/>
  </ds:schemaRefs>
</ds:datastoreItem>
</file>

<file path=customXml/itemProps4.xml><?xml version="1.0" encoding="utf-8"?>
<ds:datastoreItem xmlns:ds="http://schemas.openxmlformats.org/officeDocument/2006/customXml" ds:itemID="{EB40EFD4-ED2C-4F23-B8D2-3006AA8A3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8e876e-9879-4175-91f2-ef0680ad99e9"/>
    <ds:schemaRef ds:uri="9e9e3055-7c14-4c07-b8a2-28e047b37c77"/>
    <ds:schemaRef ds:uri="749ab8b6-ff35-4a4f-9f18-9cef83ce64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128</TotalTime>
  <Words>1447</Words>
  <Application>Microsoft Office PowerPoint</Application>
  <PresentationFormat>Widescreen</PresentationFormat>
  <Paragraphs>129</Paragraphs>
  <Slides>25</Slides>
  <Notes>10</Notes>
  <HiddenSlides>4</HiddenSlides>
  <MMClips>0</MMClips>
  <ScaleCrop>false</ScaleCrop>
  <HeadingPairs>
    <vt:vector size="8" baseType="variant">
      <vt:variant>
        <vt:lpstr>Brukte skrifter</vt:lpstr>
      </vt:variant>
      <vt:variant>
        <vt:i4>6</vt:i4>
      </vt:variant>
      <vt:variant>
        <vt:lpstr>Tema</vt:lpstr>
      </vt:variant>
      <vt:variant>
        <vt:i4>3</vt:i4>
      </vt:variant>
      <vt:variant>
        <vt:lpstr>Innebygde OLE-servere</vt:lpstr>
      </vt:variant>
      <vt:variant>
        <vt:i4>1</vt:i4>
      </vt:variant>
      <vt:variant>
        <vt:lpstr>Lysbildetitler</vt:lpstr>
      </vt:variant>
      <vt:variant>
        <vt:i4>25</vt:i4>
      </vt:variant>
    </vt:vector>
  </HeadingPairs>
  <TitlesOfParts>
    <vt:vector size="35" baseType="lpstr">
      <vt:lpstr>Arial</vt:lpstr>
      <vt:lpstr>Arial Nova</vt:lpstr>
      <vt:lpstr>Arial Nova Light</vt:lpstr>
      <vt:lpstr>Calibri</vt:lpstr>
      <vt:lpstr>Titillium Web Light</vt:lpstr>
      <vt:lpstr>Wingdings</vt:lpstr>
      <vt:lpstr>Hovedorganisasjonenes Fellestiltak</vt:lpstr>
      <vt:lpstr>1_Theme_THEMA</vt:lpstr>
      <vt:lpstr>2_Theme_THEMA</vt:lpstr>
      <vt:lpstr>think-cell Slide</vt:lpstr>
      <vt:lpstr>PowerPoint-presentasjon</vt:lpstr>
      <vt:lpstr>Om presentasjonen og figurene</vt:lpstr>
      <vt:lpstr>Trepartssamarbeid om økt krafttilgang</vt:lpstr>
      <vt:lpstr>Kraftløftets tre hovedspor i 2023</vt:lpstr>
      <vt:lpstr>Nettselskapene har plikt til å knytte nye kunder til strømnettet </vt:lpstr>
      <vt:lpstr>«Tørråret» 2010 - kraftunderskudd og svært høye strømpriser</vt:lpstr>
      <vt:lpstr>Nasjonal kraftbalanse  2024-2030</vt:lpstr>
      <vt:lpstr>PowerPoint-presentasjon</vt:lpstr>
      <vt:lpstr>Det nasjonale kraftoverskuddet er 21 TWh i starten av 2024. Dette blir gradvis redusert og blir underskudd fra 2027</vt:lpstr>
      <vt:lpstr>LO og NHOs digitale kraftkart kombinerer tre offentlig tilgjengelige datakilder</vt:lpstr>
      <vt:lpstr>Figuren viser eksisterende strømproduksjon basert på statistikk fra NVE. Denne viser produksjonen i et normalår.  Det er vannkraften som produserer desidert mest strøm med nesten 90% av strømproduksjonen.</vt:lpstr>
      <vt:lpstr>Figuren viser det eksisterende strømforbruket basert på statistikk fra SSB.  Det er industri og bergverksdrift som står for størst andel forbruk nasjonalt, fulgt av husholdninger og tjenesteyting.  Figuren viser det fylkesvise forbruket på fastlandet, uten forbruk på sokkelen. Tar man med strømforbruket på sokkelen øker det totale forbruket med om lag 10 TWh.</vt:lpstr>
      <vt:lpstr>Ny kraftetterspørsel fordelt på næring </vt:lpstr>
      <vt:lpstr>Ny kraftetterspørsel fordelt på næring </vt:lpstr>
      <vt:lpstr>PowerPoint-presentasjon</vt:lpstr>
      <vt:lpstr>Kraftbalanse for Vestland </vt:lpstr>
      <vt:lpstr>Figuren viser eksisterende strømproduksjon basert på statistikk fra NVE. Denne viser produksjonen i et normalår.  </vt:lpstr>
      <vt:lpstr>Figuren viser det eksisterende strømforbruket basert på statistikk fra SSB.  </vt:lpstr>
      <vt:lpstr>PowerPoint-presentasjon</vt:lpstr>
      <vt:lpstr>PowerPoint-presentasjon</vt:lpstr>
      <vt:lpstr>PowerPoint-presentasjon</vt:lpstr>
      <vt:lpstr>PowerPoint-presentasjon</vt:lpstr>
      <vt:lpstr>Kraftbalanse med eksisterende produksjon/forbruk og det som er reservert eller tilknyttet</vt:lpstr>
      <vt:lpstr>Kraftbalanse som også inkluderer kapasitetskø</vt:lpstr>
      <vt:lpstr>Kraftbalanse som også inkluderer saker klare til reservasjon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Reservert, tilknyttet, kapasitetskø og bestilling klar for reservering.</dc:title>
  <dc:creator>Olav Lie</dc:creator>
  <cp:lastModifiedBy>Siri Løken</cp:lastModifiedBy>
  <cp:revision>10</cp:revision>
  <dcterms:created xsi:type="dcterms:W3CDTF">2024-09-09T12:00:25Z</dcterms:created>
  <dcterms:modified xsi:type="dcterms:W3CDTF">2025-03-19T13:49:56Z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0x010100644CB9262512E04C881DC83E019D9939</vt:lpwstr>
  </property>
  <property fmtid="{D5CDD505-2E9C-101B-9397-08002B2CF9AE}" pid="3" name="MediaServiceImageTags">
    <vt:lpwstr/>
  </property>
  <property fmtid="{D5CDD505-2E9C-101B-9397-08002B2CF9AE}" pid="4" name="Order">
    <vt:r8>16500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